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60" r:id="rId10"/>
    <p:sldId id="278" r:id="rId11"/>
    <p:sldId id="262" r:id="rId12"/>
    <p:sldId id="271" r:id="rId13"/>
    <p:sldId id="275" r:id="rId14"/>
    <p:sldId id="276" r:id="rId15"/>
    <p:sldId id="279" r:id="rId16"/>
    <p:sldId id="280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osu.ru/wp-content/uploads/2021/11/fizicheskaja-kultura.pdf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osu.ru/wp-content/uploads/2021/11/fizicheskaja-kultura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D985F-63E2-4CE9-815E-FE5260F77F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56A72-0B99-49E4-BB6B-D25E37954051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8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Факультет готовит </a:t>
          </a:r>
          <a:r>
            <a:rPr lang="ru-RU" sz="28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специалистов по </a:t>
          </a:r>
          <a:r>
            <a:rPr lang="ru-RU" sz="28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направлениям</a:t>
          </a:r>
          <a:endParaRPr lang="ru-RU" sz="28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4139E-811D-426E-8CA1-EFED203941AB}" type="parTrans" cxnId="{66624FC0-CFDF-47AF-813A-D63081330D1A}">
      <dgm:prSet/>
      <dgm:spPr/>
      <dgm:t>
        <a:bodyPr/>
        <a:lstStyle/>
        <a:p>
          <a:endParaRPr lang="ru-RU"/>
        </a:p>
      </dgm:t>
    </dgm:pt>
    <dgm:pt modelId="{9A235056-E522-44C7-BBED-F3954615ACC9}" type="sibTrans" cxnId="{66624FC0-CFDF-47AF-813A-D63081330D1A}">
      <dgm:prSet/>
      <dgm:spPr/>
      <dgm:t>
        <a:bodyPr/>
        <a:lstStyle/>
        <a:p>
          <a:endParaRPr lang="ru-RU"/>
        </a:p>
      </dgm:t>
    </dgm:pt>
    <dgm:pt modelId="{C0716F07-CBF8-4B42-AB63-F41DAFE04D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49.03.01 - Физическая культура, профиль: "Спортивная тренировка" по очной форме обучения (4 года) и заочной форме обучения (4,5 года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algn="ctr"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(академический бакалавр)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E5652-430F-4DED-AEC9-C51DE02648CA}" type="parTrans" cxnId="{2D24DE94-564F-47A4-B9AC-115CC8F52436}">
      <dgm:prSet/>
      <dgm:spPr/>
      <dgm:t>
        <a:bodyPr/>
        <a:lstStyle/>
        <a:p>
          <a:endParaRPr lang="ru-RU"/>
        </a:p>
      </dgm:t>
    </dgm:pt>
    <dgm:pt modelId="{823D15D1-6345-4438-8872-3731F4C5B562}" type="sibTrans" cxnId="{2D24DE94-564F-47A4-B9AC-115CC8F52436}">
      <dgm:prSet/>
      <dgm:spPr/>
      <dgm:t>
        <a:bodyPr/>
        <a:lstStyle/>
        <a:p>
          <a:endParaRPr lang="ru-RU"/>
        </a:p>
      </dgm:t>
    </dgm:pt>
    <dgm:pt modelId="{9FE2FF52-BCF8-433F-8AA8-B6B0E608107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44.03.01 - Педагогическое образование, профиль: «Физическая культура»  по очной форме обучения (4 года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algn="ctr"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(академический бакалавр)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E80CA-D3AE-4969-B488-92F7DC6E3AC6}" type="parTrans" cxnId="{D001DD3E-4113-4B2F-A01C-8341CC08E5A6}">
      <dgm:prSet/>
      <dgm:spPr/>
      <dgm:t>
        <a:bodyPr/>
        <a:lstStyle/>
        <a:p>
          <a:endParaRPr lang="ru-RU"/>
        </a:p>
      </dgm:t>
    </dgm:pt>
    <dgm:pt modelId="{B93B1FAA-92C7-4285-B251-089AC4FE5A28}" type="sibTrans" cxnId="{D001DD3E-4113-4B2F-A01C-8341CC08E5A6}">
      <dgm:prSet/>
      <dgm:spPr/>
      <dgm:t>
        <a:bodyPr/>
        <a:lstStyle/>
        <a:p>
          <a:endParaRPr lang="ru-RU"/>
        </a:p>
      </dgm:t>
    </dgm:pt>
    <dgm:pt modelId="{DF411D77-157E-4C66-81E7-3F5E8573ACB6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ru-RU" sz="2000" b="1" i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Магистратура</a:t>
          </a:r>
        </a:p>
        <a:p>
          <a:pPr algn="ctr" rtl="0"/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44.04.01 Педагогическое образование по программе "Индивидуализация физического развития"</a:t>
          </a:r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очно-заочная форма обучения(2 года 3 месяца)</a:t>
          </a:r>
          <a:endParaRPr lang="ru-RU" sz="2000" b="1" i="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B9F33-83F4-41A7-9290-EE3E2DD81FEB}" type="parTrans" cxnId="{9E0E4C13-F7AD-4B3A-801E-BF7766BB3B7B}">
      <dgm:prSet/>
      <dgm:spPr/>
      <dgm:t>
        <a:bodyPr/>
        <a:lstStyle/>
        <a:p>
          <a:endParaRPr lang="ru-RU"/>
        </a:p>
      </dgm:t>
    </dgm:pt>
    <dgm:pt modelId="{03FC19C9-0572-45C6-A738-BD0943B4781B}" type="sibTrans" cxnId="{9E0E4C13-F7AD-4B3A-801E-BF7766BB3B7B}">
      <dgm:prSet/>
      <dgm:spPr/>
      <dgm:t>
        <a:bodyPr/>
        <a:lstStyle/>
        <a:p>
          <a:endParaRPr lang="ru-RU"/>
        </a:p>
      </dgm:t>
    </dgm:pt>
    <dgm:pt modelId="{9DC7EE26-CB11-46F7-A602-CD6349BF1EC5}" type="pres">
      <dgm:prSet presAssocID="{AD1D985F-63E2-4CE9-815E-FE5260F77F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76132C-CC0C-4A7B-9E5E-86459BD432DF}" type="pres">
      <dgm:prSet presAssocID="{5BC56A72-0B99-49E4-BB6B-D25E3795405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72B5C-7D76-4CF5-954C-113EB6E93E0B}" type="pres">
      <dgm:prSet presAssocID="{9A235056-E522-44C7-BBED-F3954615ACC9}" presName="spacer" presStyleCnt="0"/>
      <dgm:spPr/>
    </dgm:pt>
    <dgm:pt modelId="{4A2B51EB-5609-4B10-ABDB-57D28F27F7D1}" type="pres">
      <dgm:prSet presAssocID="{C0716F07-CBF8-4B42-AB63-F41DAFE04D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758FE-4468-490F-B952-1A2AAE10B8C9}" type="pres">
      <dgm:prSet presAssocID="{823D15D1-6345-4438-8872-3731F4C5B562}" presName="spacer" presStyleCnt="0"/>
      <dgm:spPr/>
    </dgm:pt>
    <dgm:pt modelId="{EFAC3F19-697D-4CBC-BD4C-E0059A38CFA9}" type="pres">
      <dgm:prSet presAssocID="{9FE2FF52-BCF8-433F-8AA8-B6B0E6081079}" presName="parentText" presStyleLbl="node1" presStyleIdx="2" presStyleCnt="4" custScaleY="103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35D48-FD2B-41FC-BBE7-3615987C3D27}" type="pres">
      <dgm:prSet presAssocID="{B93B1FAA-92C7-4285-B251-089AC4FE5A28}" presName="spacer" presStyleCnt="0"/>
      <dgm:spPr/>
    </dgm:pt>
    <dgm:pt modelId="{77F87F2A-B5DD-4A2C-9BF4-820AD23FCBA5}" type="pres">
      <dgm:prSet presAssocID="{DF411D77-157E-4C66-81E7-3F5E8573AC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87956-201F-49C1-A91F-8CD0844334DA}" type="presOf" srcId="{C0716F07-CBF8-4B42-AB63-F41DAFE04D0E}" destId="{4A2B51EB-5609-4B10-ABDB-57D28F27F7D1}" srcOrd="0" destOrd="0" presId="urn:microsoft.com/office/officeart/2005/8/layout/vList2"/>
    <dgm:cxn modelId="{F723CF0D-A1DE-40C3-96FA-8E7EA9E694A2}" type="presOf" srcId="{DF411D77-157E-4C66-81E7-3F5E8573ACB6}" destId="{77F87F2A-B5DD-4A2C-9BF4-820AD23FCBA5}" srcOrd="0" destOrd="0" presId="urn:microsoft.com/office/officeart/2005/8/layout/vList2"/>
    <dgm:cxn modelId="{D001DD3E-4113-4B2F-A01C-8341CC08E5A6}" srcId="{AD1D985F-63E2-4CE9-815E-FE5260F77F19}" destId="{9FE2FF52-BCF8-433F-8AA8-B6B0E6081079}" srcOrd="2" destOrd="0" parTransId="{F53E80CA-D3AE-4969-B488-92F7DC6E3AC6}" sibTransId="{B93B1FAA-92C7-4285-B251-089AC4FE5A28}"/>
    <dgm:cxn modelId="{28ED2058-6CEC-4907-8E09-3AE29BD15223}" type="presOf" srcId="{9FE2FF52-BCF8-433F-8AA8-B6B0E6081079}" destId="{EFAC3F19-697D-4CBC-BD4C-E0059A38CFA9}" srcOrd="0" destOrd="0" presId="urn:microsoft.com/office/officeart/2005/8/layout/vList2"/>
    <dgm:cxn modelId="{CA9A7DE8-ED72-4542-A13C-759D1669F909}" type="presOf" srcId="{AD1D985F-63E2-4CE9-815E-FE5260F77F19}" destId="{9DC7EE26-CB11-46F7-A602-CD6349BF1EC5}" srcOrd="0" destOrd="0" presId="urn:microsoft.com/office/officeart/2005/8/layout/vList2"/>
    <dgm:cxn modelId="{9E0E4C13-F7AD-4B3A-801E-BF7766BB3B7B}" srcId="{AD1D985F-63E2-4CE9-815E-FE5260F77F19}" destId="{DF411D77-157E-4C66-81E7-3F5E8573ACB6}" srcOrd="3" destOrd="0" parTransId="{98FB9F33-83F4-41A7-9290-EE3E2DD81FEB}" sibTransId="{03FC19C9-0572-45C6-A738-BD0943B4781B}"/>
    <dgm:cxn modelId="{66624FC0-CFDF-47AF-813A-D63081330D1A}" srcId="{AD1D985F-63E2-4CE9-815E-FE5260F77F19}" destId="{5BC56A72-0B99-49E4-BB6B-D25E37954051}" srcOrd="0" destOrd="0" parTransId="{4074139E-811D-426E-8CA1-EFED203941AB}" sibTransId="{9A235056-E522-44C7-BBED-F3954615ACC9}"/>
    <dgm:cxn modelId="{2D24DE94-564F-47A4-B9AC-115CC8F52436}" srcId="{AD1D985F-63E2-4CE9-815E-FE5260F77F19}" destId="{C0716F07-CBF8-4B42-AB63-F41DAFE04D0E}" srcOrd="1" destOrd="0" parTransId="{6BEE5652-430F-4DED-AEC9-C51DE02648CA}" sibTransId="{823D15D1-6345-4438-8872-3731F4C5B562}"/>
    <dgm:cxn modelId="{8A8FAD9A-F624-4405-B636-DE2A2AEE6331}" type="presOf" srcId="{5BC56A72-0B99-49E4-BB6B-D25E37954051}" destId="{2476132C-CC0C-4A7B-9E5E-86459BD432DF}" srcOrd="0" destOrd="0" presId="urn:microsoft.com/office/officeart/2005/8/layout/vList2"/>
    <dgm:cxn modelId="{8E22E073-1C41-4F6F-BDEE-2A5B0678A877}" type="presParOf" srcId="{9DC7EE26-CB11-46F7-A602-CD6349BF1EC5}" destId="{2476132C-CC0C-4A7B-9E5E-86459BD432DF}" srcOrd="0" destOrd="0" presId="urn:microsoft.com/office/officeart/2005/8/layout/vList2"/>
    <dgm:cxn modelId="{91C4E81D-AD87-48DE-99F9-96AF5F3C39F4}" type="presParOf" srcId="{9DC7EE26-CB11-46F7-A602-CD6349BF1EC5}" destId="{46A72B5C-7D76-4CF5-954C-113EB6E93E0B}" srcOrd="1" destOrd="0" presId="urn:microsoft.com/office/officeart/2005/8/layout/vList2"/>
    <dgm:cxn modelId="{CC3B1559-DEAD-4250-B783-FC1F063A3D65}" type="presParOf" srcId="{9DC7EE26-CB11-46F7-A602-CD6349BF1EC5}" destId="{4A2B51EB-5609-4B10-ABDB-57D28F27F7D1}" srcOrd="2" destOrd="0" presId="urn:microsoft.com/office/officeart/2005/8/layout/vList2"/>
    <dgm:cxn modelId="{3D7AADAA-05C0-4D12-9CA8-1D1DD06B8760}" type="presParOf" srcId="{9DC7EE26-CB11-46F7-A602-CD6349BF1EC5}" destId="{8D6758FE-4468-490F-B952-1A2AAE10B8C9}" srcOrd="3" destOrd="0" presId="urn:microsoft.com/office/officeart/2005/8/layout/vList2"/>
    <dgm:cxn modelId="{3A8A5A7E-A5CD-48FE-BA7D-3E8F81585A35}" type="presParOf" srcId="{9DC7EE26-CB11-46F7-A602-CD6349BF1EC5}" destId="{EFAC3F19-697D-4CBC-BD4C-E0059A38CFA9}" srcOrd="4" destOrd="0" presId="urn:microsoft.com/office/officeart/2005/8/layout/vList2"/>
    <dgm:cxn modelId="{70F795D7-AB94-4455-945E-D9FC946A1302}" type="presParOf" srcId="{9DC7EE26-CB11-46F7-A602-CD6349BF1EC5}" destId="{44335D48-FD2B-41FC-BBE7-3615987C3D27}" srcOrd="5" destOrd="0" presId="urn:microsoft.com/office/officeart/2005/8/layout/vList2"/>
    <dgm:cxn modelId="{DEE1DA71-2CC4-4CC0-873F-304957A441A9}" type="presParOf" srcId="{9DC7EE26-CB11-46F7-A602-CD6349BF1EC5}" destId="{77F87F2A-B5DD-4A2C-9BF4-820AD23FCB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1FE877-8209-4F60-8EE2-F583E9544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5636E-5553-48CA-A87F-ED5CF7FDC377}" type="pres">
      <dgm:prSet presAssocID="{021FE877-8209-4F60-8EE2-F583E9544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A683A-4855-40D1-8816-34A4F4CFE2BB}" type="presOf" srcId="{021FE877-8209-4F60-8EE2-F583E9544961}" destId="{36E5636E-5553-48CA-A87F-ED5CF7FDC3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7B858-D185-41B9-9479-2992EA5CD8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977F3-55A2-4D99-9977-076DC6A805A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учебного процесса</a:t>
          </a:r>
          <a:endParaRPr lang="ru-RU" sz="2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AE20D-6E96-4BE9-BE7E-631BD36C22C2}" type="parTrans" cxnId="{4FA55FEE-21AF-458B-93EE-6DA0882CA7C3}">
      <dgm:prSet/>
      <dgm:spPr/>
      <dgm:t>
        <a:bodyPr/>
        <a:lstStyle/>
        <a:p>
          <a:endParaRPr lang="ru-RU"/>
        </a:p>
      </dgm:t>
    </dgm:pt>
    <dgm:pt modelId="{EB8FAA45-CA76-40C7-8CDF-7EC010EDC6B3}" type="sibTrans" cxnId="{4FA55FEE-21AF-458B-93EE-6DA0882CA7C3}">
      <dgm:prSet/>
      <dgm:spPr/>
      <dgm:t>
        <a:bodyPr/>
        <a:lstStyle/>
        <a:p>
          <a:endParaRPr lang="ru-RU"/>
        </a:p>
      </dgm:t>
    </dgm:pt>
    <dgm:pt modelId="{61784B6A-DB7A-4818-8D3F-177D2F11415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Учебные аудитории с мультимедийным оборудованием  для занятий  по теории и методике физической культуры и спорта</a:t>
          </a:r>
          <a:endParaRPr lang="ru-RU" sz="1900" dirty="0"/>
        </a:p>
      </dgm:t>
    </dgm:pt>
    <dgm:pt modelId="{7D089BC1-66AE-4A47-88F8-85F0E218AE48}" type="parTrans" cxnId="{FF1A3633-111E-4AB4-BEC9-813BC379EBC4}">
      <dgm:prSet/>
      <dgm:spPr/>
      <dgm:t>
        <a:bodyPr/>
        <a:lstStyle/>
        <a:p>
          <a:endParaRPr lang="ru-RU"/>
        </a:p>
      </dgm:t>
    </dgm:pt>
    <dgm:pt modelId="{222045C4-6644-4A8B-9BC6-2967D9BDAF85}" type="sibTrans" cxnId="{FF1A3633-111E-4AB4-BEC9-813BC379EBC4}">
      <dgm:prSet/>
      <dgm:spPr/>
      <dgm:t>
        <a:bodyPr/>
        <a:lstStyle/>
        <a:p>
          <a:endParaRPr lang="ru-RU"/>
        </a:p>
      </dgm:t>
    </dgm:pt>
    <dgm:pt modelId="{7AC22BC8-0D03-45D8-AD03-643C5238C15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Компьютерный класс для  мероприятий оценки знаний студентов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074C4-558E-47A3-8BEF-F870C635ABBC}" type="parTrans" cxnId="{89639F3F-370A-4AFE-96C0-C8433ABBEDC4}">
      <dgm:prSet/>
      <dgm:spPr/>
      <dgm:t>
        <a:bodyPr/>
        <a:lstStyle/>
        <a:p>
          <a:endParaRPr lang="ru-RU"/>
        </a:p>
      </dgm:t>
    </dgm:pt>
    <dgm:pt modelId="{DFD32FAC-6FD8-4B99-B379-378FF3508195}" type="sibTrans" cxnId="{89639F3F-370A-4AFE-96C0-C8433ABBEDC4}">
      <dgm:prSet/>
      <dgm:spPr/>
      <dgm:t>
        <a:bodyPr/>
        <a:lstStyle/>
        <a:p>
          <a:endParaRPr lang="ru-RU"/>
        </a:p>
      </dgm:t>
    </dgm:pt>
    <dgm:pt modelId="{5FD5FA13-3EBC-48D5-9038-8349CEDFBEAC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Специализированный кабинет для проведения занятий медико-биологического цикла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89E8A-E608-4424-A357-E3FB5C41584F}" type="parTrans" cxnId="{C940BC06-C3EE-4630-BA54-C6918F7DD8C1}">
      <dgm:prSet/>
      <dgm:spPr/>
      <dgm:t>
        <a:bodyPr/>
        <a:lstStyle/>
        <a:p>
          <a:endParaRPr lang="ru-RU"/>
        </a:p>
      </dgm:t>
    </dgm:pt>
    <dgm:pt modelId="{53011679-FAD8-41E1-9831-6227879CED06}" type="sibTrans" cxnId="{C940BC06-C3EE-4630-BA54-C6918F7DD8C1}">
      <dgm:prSet/>
      <dgm:spPr/>
      <dgm:t>
        <a:bodyPr/>
        <a:lstStyle/>
        <a:p>
          <a:endParaRPr lang="ru-RU"/>
        </a:p>
      </dgm:t>
    </dgm:pt>
    <dgm:pt modelId="{9E138619-DE92-4A4B-9F0C-053BEA614FF3}" type="pres">
      <dgm:prSet presAssocID="{3B37B858-D185-41B9-9479-2992EA5CD8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10DD8F-A259-41E5-BF71-9D2BF8DA2D1C}" type="pres">
      <dgm:prSet presAssocID="{5FF977F3-55A2-4D99-9977-076DC6A805AC}" presName="hierRoot1" presStyleCnt="0">
        <dgm:presLayoutVars>
          <dgm:hierBranch val="init"/>
        </dgm:presLayoutVars>
      </dgm:prSet>
      <dgm:spPr/>
    </dgm:pt>
    <dgm:pt modelId="{C9974828-7D0C-4549-8695-91507F51137F}" type="pres">
      <dgm:prSet presAssocID="{5FF977F3-55A2-4D99-9977-076DC6A805AC}" presName="rootComposite1" presStyleCnt="0"/>
      <dgm:spPr/>
    </dgm:pt>
    <dgm:pt modelId="{3C5025CB-CF43-4B11-BBA0-9B53C2FCAC9C}" type="pres">
      <dgm:prSet presAssocID="{5FF977F3-55A2-4D99-9977-076DC6A805AC}" presName="rootText1" presStyleLbl="node0" presStyleIdx="0" presStyleCnt="1" custScaleX="379508" custScaleY="137791" custLinFactNeighborX="0" custLinFactNeighborY="-23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C5F0E-68E6-4726-A598-FA0A135FB8C7}" type="pres">
      <dgm:prSet presAssocID="{5FF977F3-55A2-4D99-9977-076DC6A805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A0928E0-54B6-45A9-8CEB-6DC83C8771F4}" type="pres">
      <dgm:prSet presAssocID="{5FF977F3-55A2-4D99-9977-076DC6A805AC}" presName="hierChild2" presStyleCnt="0"/>
      <dgm:spPr/>
    </dgm:pt>
    <dgm:pt modelId="{7718545E-7300-451E-B6A5-C78E90153BD0}" type="pres">
      <dgm:prSet presAssocID="{7D089BC1-66AE-4A47-88F8-85F0E218AE4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381EA3-3BBF-484B-9025-28A291CC721A}" type="pres">
      <dgm:prSet presAssocID="{61784B6A-DB7A-4818-8D3F-177D2F11415B}" presName="hierRoot2" presStyleCnt="0">
        <dgm:presLayoutVars>
          <dgm:hierBranch val="init"/>
        </dgm:presLayoutVars>
      </dgm:prSet>
      <dgm:spPr/>
    </dgm:pt>
    <dgm:pt modelId="{F2E4A998-9AD6-4D24-9301-E07CB46C509F}" type="pres">
      <dgm:prSet presAssocID="{61784B6A-DB7A-4818-8D3F-177D2F11415B}" presName="rootComposite" presStyleCnt="0"/>
      <dgm:spPr/>
    </dgm:pt>
    <dgm:pt modelId="{52319006-35B8-4D4A-95D4-95B12262CC2F}" type="pres">
      <dgm:prSet presAssocID="{61784B6A-DB7A-4818-8D3F-177D2F11415B}" presName="rootText" presStyleLbl="node2" presStyleIdx="0" presStyleCnt="3" custScaleX="130891" custScaleY="15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1D6006-101F-4858-877D-CE2F8C11537D}" type="pres">
      <dgm:prSet presAssocID="{61784B6A-DB7A-4818-8D3F-177D2F11415B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251A74-6F2E-4E8E-9CE6-CB41FD68A0B8}" type="pres">
      <dgm:prSet presAssocID="{61784B6A-DB7A-4818-8D3F-177D2F11415B}" presName="hierChild4" presStyleCnt="0"/>
      <dgm:spPr/>
    </dgm:pt>
    <dgm:pt modelId="{AE4EAA8D-1EE3-4068-9633-F9787147CE6F}" type="pres">
      <dgm:prSet presAssocID="{61784B6A-DB7A-4818-8D3F-177D2F11415B}" presName="hierChild5" presStyleCnt="0"/>
      <dgm:spPr/>
    </dgm:pt>
    <dgm:pt modelId="{834AC5F3-7CAC-4D38-B6FB-697BB5F2B7CF}" type="pres">
      <dgm:prSet presAssocID="{57A074C4-558E-47A3-8BEF-F870C635ABB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837097A-ABFA-4105-96AA-C8532567B2F8}" type="pres">
      <dgm:prSet presAssocID="{7AC22BC8-0D03-45D8-AD03-643C5238C150}" presName="hierRoot2" presStyleCnt="0">
        <dgm:presLayoutVars>
          <dgm:hierBranch val="init"/>
        </dgm:presLayoutVars>
      </dgm:prSet>
      <dgm:spPr/>
    </dgm:pt>
    <dgm:pt modelId="{41CAA600-D756-4266-B462-575579F87CE7}" type="pres">
      <dgm:prSet presAssocID="{7AC22BC8-0D03-45D8-AD03-643C5238C150}" presName="rootComposite" presStyleCnt="0"/>
      <dgm:spPr/>
    </dgm:pt>
    <dgm:pt modelId="{B6503652-14AF-4B2E-8A40-26D9F8A73259}" type="pres">
      <dgm:prSet presAssocID="{7AC22BC8-0D03-45D8-AD03-643C5238C150}" presName="rootText" presStyleLbl="node2" presStyleIdx="1" presStyleCnt="3" custScaleX="125630" custScaleY="153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D9DEE5-FD48-431E-8B96-6CC8895E80DE}" type="pres">
      <dgm:prSet presAssocID="{7AC22BC8-0D03-45D8-AD03-643C5238C150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862727-9595-4F58-97DD-C7EC4AC5335B}" type="pres">
      <dgm:prSet presAssocID="{7AC22BC8-0D03-45D8-AD03-643C5238C150}" presName="hierChild4" presStyleCnt="0"/>
      <dgm:spPr/>
    </dgm:pt>
    <dgm:pt modelId="{16276572-A4EB-4AE2-996E-85DCA255150C}" type="pres">
      <dgm:prSet presAssocID="{7AC22BC8-0D03-45D8-AD03-643C5238C150}" presName="hierChild5" presStyleCnt="0"/>
      <dgm:spPr/>
    </dgm:pt>
    <dgm:pt modelId="{0BA3F85A-E488-4355-8BFF-3806CEC0A5D1}" type="pres">
      <dgm:prSet presAssocID="{7FD89E8A-E608-4424-A357-E3FB5C41584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63E9FF0-2CA2-428C-8B59-2BB214045451}" type="pres">
      <dgm:prSet presAssocID="{5FD5FA13-3EBC-48D5-9038-8349CEDFBEAC}" presName="hierRoot2" presStyleCnt="0">
        <dgm:presLayoutVars>
          <dgm:hierBranch val="init"/>
        </dgm:presLayoutVars>
      </dgm:prSet>
      <dgm:spPr/>
    </dgm:pt>
    <dgm:pt modelId="{CBC0B221-0C38-40F2-996B-BE4BF1B9C3B2}" type="pres">
      <dgm:prSet presAssocID="{5FD5FA13-3EBC-48D5-9038-8349CEDFBEAC}" presName="rootComposite" presStyleCnt="0"/>
      <dgm:spPr/>
    </dgm:pt>
    <dgm:pt modelId="{E153113F-5959-4085-9939-8576C61F079C}" type="pres">
      <dgm:prSet presAssocID="{5FD5FA13-3EBC-48D5-9038-8349CEDFBEAC}" presName="rootText" presStyleLbl="node2" presStyleIdx="2" presStyleCnt="3" custScaleX="116584" custScaleY="158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BBC1B-80CA-49A6-A742-909303221578}" type="pres">
      <dgm:prSet presAssocID="{5FD5FA13-3EBC-48D5-9038-8349CEDFBEAC}" presName="rootConnector" presStyleLbl="node2" presStyleIdx="2" presStyleCnt="3"/>
      <dgm:spPr/>
      <dgm:t>
        <a:bodyPr/>
        <a:lstStyle/>
        <a:p>
          <a:endParaRPr lang="ru-RU"/>
        </a:p>
      </dgm:t>
    </dgm:pt>
    <dgm:pt modelId="{53670319-8489-419A-9B8C-AC8941AD310C}" type="pres">
      <dgm:prSet presAssocID="{5FD5FA13-3EBC-48D5-9038-8349CEDFBEAC}" presName="hierChild4" presStyleCnt="0"/>
      <dgm:spPr/>
    </dgm:pt>
    <dgm:pt modelId="{6EB996CA-0103-4F2A-8DD2-4C892C096B63}" type="pres">
      <dgm:prSet presAssocID="{5FD5FA13-3EBC-48D5-9038-8349CEDFBEAC}" presName="hierChild5" presStyleCnt="0"/>
      <dgm:spPr/>
    </dgm:pt>
    <dgm:pt modelId="{41537F58-26DF-4346-A5A7-576A209A68F4}" type="pres">
      <dgm:prSet presAssocID="{5FF977F3-55A2-4D99-9977-076DC6A805AC}" presName="hierChild3" presStyleCnt="0"/>
      <dgm:spPr/>
    </dgm:pt>
  </dgm:ptLst>
  <dgm:cxnLst>
    <dgm:cxn modelId="{D4294B06-FC9D-407A-81A5-20AAE418070F}" type="presOf" srcId="{7D089BC1-66AE-4A47-88F8-85F0E218AE48}" destId="{7718545E-7300-451E-B6A5-C78E90153BD0}" srcOrd="0" destOrd="0" presId="urn:microsoft.com/office/officeart/2005/8/layout/orgChart1"/>
    <dgm:cxn modelId="{7F30AC34-C2B7-42D4-A18F-7348D6975183}" type="presOf" srcId="{5FF977F3-55A2-4D99-9977-076DC6A805AC}" destId="{3C5025CB-CF43-4B11-BBA0-9B53C2FCAC9C}" srcOrd="0" destOrd="0" presId="urn:microsoft.com/office/officeart/2005/8/layout/orgChart1"/>
    <dgm:cxn modelId="{E61C2784-FDD1-43E6-877D-5516A3A639D9}" type="presOf" srcId="{7AC22BC8-0D03-45D8-AD03-643C5238C150}" destId="{B6503652-14AF-4B2E-8A40-26D9F8A73259}" srcOrd="0" destOrd="0" presId="urn:microsoft.com/office/officeart/2005/8/layout/orgChart1"/>
    <dgm:cxn modelId="{569ABB98-A438-406E-9C02-1A76D1BED674}" type="presOf" srcId="{5FF977F3-55A2-4D99-9977-076DC6A805AC}" destId="{CD4C5F0E-68E6-4726-A598-FA0A135FB8C7}" srcOrd="1" destOrd="0" presId="urn:microsoft.com/office/officeart/2005/8/layout/orgChart1"/>
    <dgm:cxn modelId="{66C8E513-1A3A-43BE-8017-5D5CA80C2661}" type="presOf" srcId="{3B37B858-D185-41B9-9479-2992EA5CD86F}" destId="{9E138619-DE92-4A4B-9F0C-053BEA614FF3}" srcOrd="0" destOrd="0" presId="urn:microsoft.com/office/officeart/2005/8/layout/orgChart1"/>
    <dgm:cxn modelId="{BE11053F-F4B8-4FD8-896F-A91D684450DB}" type="presOf" srcId="{57A074C4-558E-47A3-8BEF-F870C635ABBC}" destId="{834AC5F3-7CAC-4D38-B6FB-697BB5F2B7CF}" srcOrd="0" destOrd="0" presId="urn:microsoft.com/office/officeart/2005/8/layout/orgChart1"/>
    <dgm:cxn modelId="{9C5BCC6D-154E-4124-9763-0F3EF468127F}" type="presOf" srcId="{61784B6A-DB7A-4818-8D3F-177D2F11415B}" destId="{E61D6006-101F-4858-877D-CE2F8C11537D}" srcOrd="1" destOrd="0" presId="urn:microsoft.com/office/officeart/2005/8/layout/orgChart1"/>
    <dgm:cxn modelId="{FF1A3633-111E-4AB4-BEC9-813BC379EBC4}" srcId="{5FF977F3-55A2-4D99-9977-076DC6A805AC}" destId="{61784B6A-DB7A-4818-8D3F-177D2F11415B}" srcOrd="0" destOrd="0" parTransId="{7D089BC1-66AE-4A47-88F8-85F0E218AE48}" sibTransId="{222045C4-6644-4A8B-9BC6-2967D9BDAF85}"/>
    <dgm:cxn modelId="{D877DE05-1FC9-46F1-A82C-24868706E73D}" type="presOf" srcId="{7FD89E8A-E608-4424-A357-E3FB5C41584F}" destId="{0BA3F85A-E488-4355-8BFF-3806CEC0A5D1}" srcOrd="0" destOrd="0" presId="urn:microsoft.com/office/officeart/2005/8/layout/orgChart1"/>
    <dgm:cxn modelId="{C07A4EF4-D091-4C9B-A890-38DD618C387B}" type="presOf" srcId="{7AC22BC8-0D03-45D8-AD03-643C5238C150}" destId="{FFD9DEE5-FD48-431E-8B96-6CC8895E80DE}" srcOrd="1" destOrd="0" presId="urn:microsoft.com/office/officeart/2005/8/layout/orgChart1"/>
    <dgm:cxn modelId="{700A6F23-8CF4-494B-921B-CA6B7F8488BA}" type="presOf" srcId="{5FD5FA13-3EBC-48D5-9038-8349CEDFBEAC}" destId="{E153113F-5959-4085-9939-8576C61F079C}" srcOrd="0" destOrd="0" presId="urn:microsoft.com/office/officeart/2005/8/layout/orgChart1"/>
    <dgm:cxn modelId="{15ABE364-D155-478A-9747-5D39C8314100}" type="presOf" srcId="{61784B6A-DB7A-4818-8D3F-177D2F11415B}" destId="{52319006-35B8-4D4A-95D4-95B12262CC2F}" srcOrd="0" destOrd="0" presId="urn:microsoft.com/office/officeart/2005/8/layout/orgChart1"/>
    <dgm:cxn modelId="{4FA55FEE-21AF-458B-93EE-6DA0882CA7C3}" srcId="{3B37B858-D185-41B9-9479-2992EA5CD86F}" destId="{5FF977F3-55A2-4D99-9977-076DC6A805AC}" srcOrd="0" destOrd="0" parTransId="{C08AE20D-6E96-4BE9-BE7E-631BD36C22C2}" sibTransId="{EB8FAA45-CA76-40C7-8CDF-7EC010EDC6B3}"/>
    <dgm:cxn modelId="{89639F3F-370A-4AFE-96C0-C8433ABBEDC4}" srcId="{5FF977F3-55A2-4D99-9977-076DC6A805AC}" destId="{7AC22BC8-0D03-45D8-AD03-643C5238C150}" srcOrd="1" destOrd="0" parTransId="{57A074C4-558E-47A3-8BEF-F870C635ABBC}" sibTransId="{DFD32FAC-6FD8-4B99-B379-378FF3508195}"/>
    <dgm:cxn modelId="{B1E54BAE-8FF1-4572-B373-621D286889C1}" type="presOf" srcId="{5FD5FA13-3EBC-48D5-9038-8349CEDFBEAC}" destId="{632BBC1B-80CA-49A6-A742-909303221578}" srcOrd="1" destOrd="0" presId="urn:microsoft.com/office/officeart/2005/8/layout/orgChart1"/>
    <dgm:cxn modelId="{C940BC06-C3EE-4630-BA54-C6918F7DD8C1}" srcId="{5FF977F3-55A2-4D99-9977-076DC6A805AC}" destId="{5FD5FA13-3EBC-48D5-9038-8349CEDFBEAC}" srcOrd="2" destOrd="0" parTransId="{7FD89E8A-E608-4424-A357-E3FB5C41584F}" sibTransId="{53011679-FAD8-41E1-9831-6227879CED06}"/>
    <dgm:cxn modelId="{90AA28F2-3415-43FC-A33B-81E083EF587B}" type="presParOf" srcId="{9E138619-DE92-4A4B-9F0C-053BEA614FF3}" destId="{4F10DD8F-A259-41E5-BF71-9D2BF8DA2D1C}" srcOrd="0" destOrd="0" presId="urn:microsoft.com/office/officeart/2005/8/layout/orgChart1"/>
    <dgm:cxn modelId="{977E6838-5594-4D4A-BC94-54BEB9C05A22}" type="presParOf" srcId="{4F10DD8F-A259-41E5-BF71-9D2BF8DA2D1C}" destId="{C9974828-7D0C-4549-8695-91507F51137F}" srcOrd="0" destOrd="0" presId="urn:microsoft.com/office/officeart/2005/8/layout/orgChart1"/>
    <dgm:cxn modelId="{486F996E-DD90-413E-BC62-D6B69A239EFA}" type="presParOf" srcId="{C9974828-7D0C-4549-8695-91507F51137F}" destId="{3C5025CB-CF43-4B11-BBA0-9B53C2FCAC9C}" srcOrd="0" destOrd="0" presId="urn:microsoft.com/office/officeart/2005/8/layout/orgChart1"/>
    <dgm:cxn modelId="{C1D8CCB9-82E5-4A7A-A66F-E21E50BDA1A4}" type="presParOf" srcId="{C9974828-7D0C-4549-8695-91507F51137F}" destId="{CD4C5F0E-68E6-4726-A598-FA0A135FB8C7}" srcOrd="1" destOrd="0" presId="urn:microsoft.com/office/officeart/2005/8/layout/orgChart1"/>
    <dgm:cxn modelId="{07649E0A-4524-47D0-9B36-99379DA513FE}" type="presParOf" srcId="{4F10DD8F-A259-41E5-BF71-9D2BF8DA2D1C}" destId="{1A0928E0-54B6-45A9-8CEB-6DC83C8771F4}" srcOrd="1" destOrd="0" presId="urn:microsoft.com/office/officeart/2005/8/layout/orgChart1"/>
    <dgm:cxn modelId="{40826622-3184-48B6-AB9C-F8A612DB53E7}" type="presParOf" srcId="{1A0928E0-54B6-45A9-8CEB-6DC83C8771F4}" destId="{7718545E-7300-451E-B6A5-C78E90153BD0}" srcOrd="0" destOrd="0" presId="urn:microsoft.com/office/officeart/2005/8/layout/orgChart1"/>
    <dgm:cxn modelId="{E10D7B01-9D89-4646-BA24-825B714D547C}" type="presParOf" srcId="{1A0928E0-54B6-45A9-8CEB-6DC83C8771F4}" destId="{85381EA3-3BBF-484B-9025-28A291CC721A}" srcOrd="1" destOrd="0" presId="urn:microsoft.com/office/officeart/2005/8/layout/orgChart1"/>
    <dgm:cxn modelId="{FA11990D-A3E5-4F03-A2C5-A66885659937}" type="presParOf" srcId="{85381EA3-3BBF-484B-9025-28A291CC721A}" destId="{F2E4A998-9AD6-4D24-9301-E07CB46C509F}" srcOrd="0" destOrd="0" presId="urn:microsoft.com/office/officeart/2005/8/layout/orgChart1"/>
    <dgm:cxn modelId="{7A9897C9-A45A-4668-878E-515DC7867980}" type="presParOf" srcId="{F2E4A998-9AD6-4D24-9301-E07CB46C509F}" destId="{52319006-35B8-4D4A-95D4-95B12262CC2F}" srcOrd="0" destOrd="0" presId="urn:microsoft.com/office/officeart/2005/8/layout/orgChart1"/>
    <dgm:cxn modelId="{9881C7A8-C567-4EF0-AC8E-A0DE3C34387A}" type="presParOf" srcId="{F2E4A998-9AD6-4D24-9301-E07CB46C509F}" destId="{E61D6006-101F-4858-877D-CE2F8C11537D}" srcOrd="1" destOrd="0" presId="urn:microsoft.com/office/officeart/2005/8/layout/orgChart1"/>
    <dgm:cxn modelId="{5029F7A2-1AD2-4F55-8476-95F386B2048B}" type="presParOf" srcId="{85381EA3-3BBF-484B-9025-28A291CC721A}" destId="{2B251A74-6F2E-4E8E-9CE6-CB41FD68A0B8}" srcOrd="1" destOrd="0" presId="urn:microsoft.com/office/officeart/2005/8/layout/orgChart1"/>
    <dgm:cxn modelId="{79C7FD9E-A73B-474D-BAF9-17A673C8D57C}" type="presParOf" srcId="{85381EA3-3BBF-484B-9025-28A291CC721A}" destId="{AE4EAA8D-1EE3-4068-9633-F9787147CE6F}" srcOrd="2" destOrd="0" presId="urn:microsoft.com/office/officeart/2005/8/layout/orgChart1"/>
    <dgm:cxn modelId="{1B3EB169-6F7A-444F-8019-F675E713310B}" type="presParOf" srcId="{1A0928E0-54B6-45A9-8CEB-6DC83C8771F4}" destId="{834AC5F3-7CAC-4D38-B6FB-697BB5F2B7CF}" srcOrd="2" destOrd="0" presId="urn:microsoft.com/office/officeart/2005/8/layout/orgChart1"/>
    <dgm:cxn modelId="{30D89EB7-D2A2-49E6-B8FF-30633ED843D0}" type="presParOf" srcId="{1A0928E0-54B6-45A9-8CEB-6DC83C8771F4}" destId="{E837097A-ABFA-4105-96AA-C8532567B2F8}" srcOrd="3" destOrd="0" presId="urn:microsoft.com/office/officeart/2005/8/layout/orgChart1"/>
    <dgm:cxn modelId="{0735F076-19FB-4B3B-848F-88C1794B8369}" type="presParOf" srcId="{E837097A-ABFA-4105-96AA-C8532567B2F8}" destId="{41CAA600-D756-4266-B462-575579F87CE7}" srcOrd="0" destOrd="0" presId="urn:microsoft.com/office/officeart/2005/8/layout/orgChart1"/>
    <dgm:cxn modelId="{DA467913-43E5-411B-A949-2618B818C204}" type="presParOf" srcId="{41CAA600-D756-4266-B462-575579F87CE7}" destId="{B6503652-14AF-4B2E-8A40-26D9F8A73259}" srcOrd="0" destOrd="0" presId="urn:microsoft.com/office/officeart/2005/8/layout/orgChart1"/>
    <dgm:cxn modelId="{456718B5-BAD1-4839-A7C3-F198B0D27DB3}" type="presParOf" srcId="{41CAA600-D756-4266-B462-575579F87CE7}" destId="{FFD9DEE5-FD48-431E-8B96-6CC8895E80DE}" srcOrd="1" destOrd="0" presId="urn:microsoft.com/office/officeart/2005/8/layout/orgChart1"/>
    <dgm:cxn modelId="{1A48180F-F785-4473-A8B5-3601B7D0D939}" type="presParOf" srcId="{E837097A-ABFA-4105-96AA-C8532567B2F8}" destId="{00862727-9595-4F58-97DD-C7EC4AC5335B}" srcOrd="1" destOrd="0" presId="urn:microsoft.com/office/officeart/2005/8/layout/orgChart1"/>
    <dgm:cxn modelId="{7401B701-2A5D-4E24-A99F-6F8223994C98}" type="presParOf" srcId="{E837097A-ABFA-4105-96AA-C8532567B2F8}" destId="{16276572-A4EB-4AE2-996E-85DCA255150C}" srcOrd="2" destOrd="0" presId="urn:microsoft.com/office/officeart/2005/8/layout/orgChart1"/>
    <dgm:cxn modelId="{0A58DF67-3408-42D7-BF40-CB2C1343E3A9}" type="presParOf" srcId="{1A0928E0-54B6-45A9-8CEB-6DC83C8771F4}" destId="{0BA3F85A-E488-4355-8BFF-3806CEC0A5D1}" srcOrd="4" destOrd="0" presId="urn:microsoft.com/office/officeart/2005/8/layout/orgChart1"/>
    <dgm:cxn modelId="{2767DE07-EBF7-49E3-ADD4-39AD3E169911}" type="presParOf" srcId="{1A0928E0-54B6-45A9-8CEB-6DC83C8771F4}" destId="{A63E9FF0-2CA2-428C-8B59-2BB214045451}" srcOrd="5" destOrd="0" presId="urn:microsoft.com/office/officeart/2005/8/layout/orgChart1"/>
    <dgm:cxn modelId="{E67D52AF-A6CA-467C-9F07-96F9E013F153}" type="presParOf" srcId="{A63E9FF0-2CA2-428C-8B59-2BB214045451}" destId="{CBC0B221-0C38-40F2-996B-BE4BF1B9C3B2}" srcOrd="0" destOrd="0" presId="urn:microsoft.com/office/officeart/2005/8/layout/orgChart1"/>
    <dgm:cxn modelId="{A4AFD184-49B9-42F5-BBF8-F4B10ADF0328}" type="presParOf" srcId="{CBC0B221-0C38-40F2-996B-BE4BF1B9C3B2}" destId="{E153113F-5959-4085-9939-8576C61F079C}" srcOrd="0" destOrd="0" presId="urn:microsoft.com/office/officeart/2005/8/layout/orgChart1"/>
    <dgm:cxn modelId="{67CD8476-64DB-40F5-A18E-6B465BE16E70}" type="presParOf" srcId="{CBC0B221-0C38-40F2-996B-BE4BF1B9C3B2}" destId="{632BBC1B-80CA-49A6-A742-909303221578}" srcOrd="1" destOrd="0" presId="urn:microsoft.com/office/officeart/2005/8/layout/orgChart1"/>
    <dgm:cxn modelId="{974EF544-42DB-4D3F-B66C-D30A2CF94236}" type="presParOf" srcId="{A63E9FF0-2CA2-428C-8B59-2BB214045451}" destId="{53670319-8489-419A-9B8C-AC8941AD310C}" srcOrd="1" destOrd="0" presId="urn:microsoft.com/office/officeart/2005/8/layout/orgChart1"/>
    <dgm:cxn modelId="{0420A520-EB1D-4A02-81E1-A74E05FCD02D}" type="presParOf" srcId="{A63E9FF0-2CA2-428C-8B59-2BB214045451}" destId="{6EB996CA-0103-4F2A-8DD2-4C892C096B63}" srcOrd="2" destOrd="0" presId="urn:microsoft.com/office/officeart/2005/8/layout/orgChart1"/>
    <dgm:cxn modelId="{2919F460-2E8F-41A5-AAE3-E95A76574A8C}" type="presParOf" srcId="{4F10DD8F-A259-41E5-BF71-9D2BF8DA2D1C}" destId="{41537F58-26DF-4346-A5A7-576A209A68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3A10A-76F0-41E2-954A-E243FA3B3F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63A6E8-6D47-4A40-A428-A260240D4CA3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спортивной борьбы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C6FE0-71D3-4D85-B9A9-1B2834F3D486}" type="parTrans" cxnId="{ECBEFCC7-DCA8-446B-B39B-E6B6CDDAFEEA}">
      <dgm:prSet/>
      <dgm:spPr/>
      <dgm:t>
        <a:bodyPr/>
        <a:lstStyle/>
        <a:p>
          <a:endParaRPr lang="ru-RU"/>
        </a:p>
      </dgm:t>
    </dgm:pt>
    <dgm:pt modelId="{D373E5BD-BAC1-41FD-918D-03422E862C65}" type="sibTrans" cxnId="{ECBEFCC7-DCA8-446B-B39B-E6B6CDDAFEEA}">
      <dgm:prSet/>
      <dgm:spPr/>
      <dgm:t>
        <a:bodyPr/>
        <a:lstStyle/>
        <a:p>
          <a:endParaRPr lang="ru-RU"/>
        </a:p>
      </dgm:t>
    </dgm:pt>
    <dgm:pt modelId="{B7B64433-BE2D-46A6-8444-51A450453A74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Плавательный бассейн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A92AC-7157-4C71-B1A3-61CAFA1F8F87}" type="parTrans" cxnId="{991E45B9-46DE-41FD-8867-E13DCE6F1BAA}">
      <dgm:prSet/>
      <dgm:spPr/>
      <dgm:t>
        <a:bodyPr/>
        <a:lstStyle/>
        <a:p>
          <a:endParaRPr lang="ru-RU"/>
        </a:p>
      </dgm:t>
    </dgm:pt>
    <dgm:pt modelId="{C694C9E1-2359-4D88-B282-A401D7C0D277}" type="sibTrans" cxnId="{991E45B9-46DE-41FD-8867-E13DCE6F1BAA}">
      <dgm:prSet/>
      <dgm:spPr/>
      <dgm:t>
        <a:bodyPr/>
        <a:lstStyle/>
        <a:p>
          <a:endParaRPr lang="ru-RU"/>
        </a:p>
      </dgm:t>
    </dgm:pt>
    <dgm:pt modelId="{D89B713B-0CB5-43AF-8E3B-966D5EB17784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настольного тенниса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51B29-D4F2-4E09-AD75-9C5D2DEB1FA7}" type="parTrans" cxnId="{B31E2D8D-2200-4806-B922-683541D54A4B}">
      <dgm:prSet/>
      <dgm:spPr/>
      <dgm:t>
        <a:bodyPr/>
        <a:lstStyle/>
        <a:p>
          <a:endParaRPr lang="ru-RU"/>
        </a:p>
      </dgm:t>
    </dgm:pt>
    <dgm:pt modelId="{9AC0B4C7-99BE-4194-BBF3-5D24FCE34CE7}" type="sibTrans" cxnId="{B31E2D8D-2200-4806-B922-683541D54A4B}">
      <dgm:prSet/>
      <dgm:spPr/>
      <dgm:t>
        <a:bodyPr/>
        <a:lstStyle/>
        <a:p>
          <a:endParaRPr lang="ru-RU"/>
        </a:p>
      </dgm:t>
    </dgm:pt>
    <dgm:pt modelId="{5315B175-6F35-46CA-B7B6-3B3116B099B5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спортивных игр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7B6E9-6B8D-4A26-93C0-377F60D2EFAC}" type="parTrans" cxnId="{D8DD5FB4-2789-4B04-B6A5-6755B9980F4D}">
      <dgm:prSet/>
      <dgm:spPr/>
      <dgm:t>
        <a:bodyPr/>
        <a:lstStyle/>
        <a:p>
          <a:endParaRPr lang="ru-RU"/>
        </a:p>
      </dgm:t>
    </dgm:pt>
    <dgm:pt modelId="{6EBA0CFB-87B1-440D-92B7-D3ED418743E1}" type="sibTrans" cxnId="{D8DD5FB4-2789-4B04-B6A5-6755B9980F4D}">
      <dgm:prSet/>
      <dgm:spPr/>
      <dgm:t>
        <a:bodyPr/>
        <a:lstStyle/>
        <a:p>
          <a:endParaRPr lang="ru-RU"/>
        </a:p>
      </dgm:t>
    </dgm:pt>
    <dgm:pt modelId="{73836367-BF68-442C-AE00-DEF18EFCC98C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спортивной гимнастики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46336-ACDA-40B8-8FAB-41E4269226E4}" type="parTrans" cxnId="{C60A0B3B-4076-489B-B9CD-48ACC64F65A9}">
      <dgm:prSet/>
      <dgm:spPr/>
      <dgm:t>
        <a:bodyPr/>
        <a:lstStyle/>
        <a:p>
          <a:endParaRPr lang="ru-RU"/>
        </a:p>
      </dgm:t>
    </dgm:pt>
    <dgm:pt modelId="{12666455-8FC3-414E-BA10-D8086D8332C6}" type="sibTrans" cxnId="{C60A0B3B-4076-489B-B9CD-48ACC64F65A9}">
      <dgm:prSet/>
      <dgm:spPr/>
      <dgm:t>
        <a:bodyPr/>
        <a:lstStyle/>
        <a:p>
          <a:endParaRPr lang="ru-RU"/>
        </a:p>
      </dgm:t>
    </dgm:pt>
    <dgm:pt modelId="{36A53F3F-6E82-4FDF-9EF8-A257BA5C2BA8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атлетической гимнастики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CCB2F-A1F9-4987-BB46-07BF1A1E55C0}" type="parTrans" cxnId="{D906E282-F91F-43B4-8DDD-754D6EB56003}">
      <dgm:prSet/>
      <dgm:spPr/>
      <dgm:t>
        <a:bodyPr/>
        <a:lstStyle/>
        <a:p>
          <a:endParaRPr lang="ru-RU"/>
        </a:p>
      </dgm:t>
    </dgm:pt>
    <dgm:pt modelId="{5E4C34E2-9D99-4095-AE2B-3338E7E0155E}" type="sibTrans" cxnId="{D906E282-F91F-43B4-8DDD-754D6EB56003}">
      <dgm:prSet/>
      <dgm:spPr/>
      <dgm:t>
        <a:bodyPr/>
        <a:lstStyle/>
        <a:p>
          <a:endParaRPr lang="ru-RU"/>
        </a:p>
      </dgm:t>
    </dgm:pt>
    <dgm:pt modelId="{CDF56A1B-0A63-41B1-9611-DCC4C71A139B}" type="pres">
      <dgm:prSet presAssocID="{1D63A10A-76F0-41E2-954A-E243FA3B3F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9DE96-A54D-499A-A132-A15A5161F910}" type="pres">
      <dgm:prSet presAssocID="{C463A6E8-6D47-4A40-A428-A260240D4CA3}" presName="composite" presStyleCnt="0"/>
      <dgm:spPr/>
    </dgm:pt>
    <dgm:pt modelId="{02956BEF-1B29-4F38-83D9-356B3F679467}" type="pres">
      <dgm:prSet presAssocID="{C463A6E8-6D47-4A40-A428-A260240D4CA3}" presName="imgShp" presStyleLbl="fgImgPlace1" presStyleIdx="0" presStyleCnt="6" custScaleX="74368" custScaleY="66898" custLinFactNeighborX="-82037" custLinFactNeighborY="8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B7623F48-013D-4A3C-AE35-5815326E4588}" type="pres">
      <dgm:prSet presAssocID="{C463A6E8-6D47-4A40-A428-A260240D4CA3}" presName="txShp" presStyleLbl="node1" presStyleIdx="0" presStyleCnt="6" custScaleX="144402" custScaleY="29128" custLinFactNeighborX="3327" custLinFactNeighborY="-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54263-A3C0-47F3-B67F-BE5AD9B2AC8D}" type="pres">
      <dgm:prSet presAssocID="{D373E5BD-BAC1-41FD-918D-03422E862C65}" presName="spacing" presStyleCnt="0"/>
      <dgm:spPr/>
    </dgm:pt>
    <dgm:pt modelId="{9D26B16B-E3C6-460B-A623-FE90A359A237}" type="pres">
      <dgm:prSet presAssocID="{B7B64433-BE2D-46A6-8444-51A450453A74}" presName="composite" presStyleCnt="0"/>
      <dgm:spPr/>
    </dgm:pt>
    <dgm:pt modelId="{60303B68-31C1-4C8F-BCFF-515725BF5A29}" type="pres">
      <dgm:prSet presAssocID="{B7B64433-BE2D-46A6-8444-51A450453A74}" presName="imgShp" presStyleLbl="fgImgPlace1" presStyleIdx="1" presStyleCnt="6" custScaleX="20113" custScaleY="19899" custLinFactNeighborX="-83371" custLinFactNeighborY="-18460"/>
      <dgm:spPr/>
    </dgm:pt>
    <dgm:pt modelId="{550A2B13-73C5-43A4-BE8D-0F4F2B3B7F03}" type="pres">
      <dgm:prSet presAssocID="{B7B64433-BE2D-46A6-8444-51A450453A74}" presName="txShp" presStyleLbl="node1" presStyleIdx="1" presStyleCnt="6" custScaleX="143792" custScaleY="31450" custLinFactNeighborX="3022" custLinFactNeighborY="-14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5B8C6-A925-4625-BDC0-AFB991C83605}" type="pres">
      <dgm:prSet presAssocID="{C694C9E1-2359-4D88-B282-A401D7C0D277}" presName="spacing" presStyleCnt="0"/>
      <dgm:spPr/>
    </dgm:pt>
    <dgm:pt modelId="{B9D27995-D4F2-4B39-88E4-C425ED6ED1E6}" type="pres">
      <dgm:prSet presAssocID="{D89B713B-0CB5-43AF-8E3B-966D5EB17784}" presName="composite" presStyleCnt="0"/>
      <dgm:spPr/>
    </dgm:pt>
    <dgm:pt modelId="{A3B640F3-7812-4A74-BB2E-1067D2523010}" type="pres">
      <dgm:prSet presAssocID="{D89B713B-0CB5-43AF-8E3B-966D5EB17784}" presName="imgShp" presStyleLbl="fgImgPlace1" presStyleIdx="2" presStyleCnt="6" custFlipVert="1" custFlipHor="0" custScaleX="14992" custScaleY="10051" custLinFactNeighborX="-74970" custLinFactNeighborY="-73545"/>
      <dgm:spPr/>
    </dgm:pt>
    <dgm:pt modelId="{EAAC82F0-AC7D-48DC-BDE0-6081191D8B01}" type="pres">
      <dgm:prSet presAssocID="{D89B713B-0CB5-43AF-8E3B-966D5EB17784}" presName="txShp" presStyleLbl="node1" presStyleIdx="2" presStyleCnt="6" custScaleX="145276" custScaleY="28275" custLinFactNeighborX="2418" custLinFactNeighborY="-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2A00-A2DD-403D-B0B2-88C59AC423CB}" type="pres">
      <dgm:prSet presAssocID="{9AC0B4C7-99BE-4194-BBF3-5D24FCE34CE7}" presName="spacing" presStyleCnt="0"/>
      <dgm:spPr/>
    </dgm:pt>
    <dgm:pt modelId="{030C5F4F-E6D6-4081-ACAE-A58002B8B9BC}" type="pres">
      <dgm:prSet presAssocID="{5315B175-6F35-46CA-B7B6-3B3116B099B5}" presName="composite" presStyleCnt="0"/>
      <dgm:spPr/>
    </dgm:pt>
    <dgm:pt modelId="{4DF8482E-32BD-49ED-B9AD-C6F3D02B37FA}" type="pres">
      <dgm:prSet presAssocID="{5315B175-6F35-46CA-B7B6-3B3116B099B5}" presName="imgShp" presStyleLbl="fgImgPlace1" presStyleIdx="3" presStyleCnt="6" custScaleX="75550" custScaleY="72740" custLinFactNeighborX="-80309" custLinFactNeighborY="-8201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86B738AA-498C-47CD-865E-48F435B297A6}" type="pres">
      <dgm:prSet presAssocID="{5315B175-6F35-46CA-B7B6-3B3116B099B5}" presName="txShp" presStyleLbl="node1" presStyleIdx="3" presStyleCnt="6" custScaleX="145268" custScaleY="30418" custLinFactNeighborX="2414" custLinFactNeighborY="-3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46ADC-08D8-477D-A25A-46F1A06D095F}" type="pres">
      <dgm:prSet presAssocID="{6EBA0CFB-87B1-440D-92B7-D3ED418743E1}" presName="spacing" presStyleCnt="0"/>
      <dgm:spPr/>
    </dgm:pt>
    <dgm:pt modelId="{AA42827D-5226-4FFE-9B04-139B51B181FC}" type="pres">
      <dgm:prSet presAssocID="{73836367-BF68-442C-AE00-DEF18EFCC98C}" presName="composite" presStyleCnt="0"/>
      <dgm:spPr/>
    </dgm:pt>
    <dgm:pt modelId="{59975456-95F4-4CAE-B3A7-9116357886EE}" type="pres">
      <dgm:prSet presAssocID="{73836367-BF68-442C-AE00-DEF18EFCC98C}" presName="imgShp" presStyleLbl="fgImgPlace1" presStyleIdx="4" presStyleCnt="6" custScaleX="25322" custScaleY="25555" custLinFactNeighborX="-77954" custLinFactNeighborY="-11127"/>
      <dgm:spPr/>
    </dgm:pt>
    <dgm:pt modelId="{36C0F590-1BEF-408B-8130-9A41B0F3708E}" type="pres">
      <dgm:prSet presAssocID="{73836367-BF68-442C-AE00-DEF18EFCC98C}" presName="txShp" presStyleLbl="node1" presStyleIdx="4" presStyleCnt="6" custScaleX="143772" custScaleY="28666" custLinFactNeighborX="3012" custLinFactNeighborY="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5F625-9015-4BC3-B7BE-A68703E33D72}" type="pres">
      <dgm:prSet presAssocID="{12666455-8FC3-414E-BA10-D8086D8332C6}" presName="spacing" presStyleCnt="0"/>
      <dgm:spPr/>
    </dgm:pt>
    <dgm:pt modelId="{08951905-E609-46BF-A854-CD3ECB0D0493}" type="pres">
      <dgm:prSet presAssocID="{36A53F3F-6E82-4FDF-9EF8-A257BA5C2BA8}" presName="composite" presStyleCnt="0"/>
      <dgm:spPr/>
    </dgm:pt>
    <dgm:pt modelId="{A61D3751-18CE-4550-B313-C74A227FCD2F}" type="pres">
      <dgm:prSet presAssocID="{36A53F3F-6E82-4FDF-9EF8-A257BA5C2BA8}" presName="imgShp" presStyleLbl="fgImgPlace1" presStyleIdx="5" presStyleCnt="6" custScaleX="74452" custScaleY="72608" custLinFactNeighborX="-78494" custLinFactNeighborY="-58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159C47F4-47CF-4336-856D-E61BA1101632}" type="pres">
      <dgm:prSet presAssocID="{36A53F3F-6E82-4FDF-9EF8-A257BA5C2BA8}" presName="txShp" presStyleLbl="node1" presStyleIdx="5" presStyleCnt="6" custScaleX="144402" custScaleY="29128" custLinFactNeighborX="3223" custLinFactNeighborY="-3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D5FB4-2789-4B04-B6A5-6755B9980F4D}" srcId="{1D63A10A-76F0-41E2-954A-E243FA3B3FD0}" destId="{5315B175-6F35-46CA-B7B6-3B3116B099B5}" srcOrd="3" destOrd="0" parTransId="{4C67B6E9-6B8D-4A26-93C0-377F60D2EFAC}" sibTransId="{6EBA0CFB-87B1-440D-92B7-D3ED418743E1}"/>
    <dgm:cxn modelId="{422506B8-80BB-43DB-A647-61BEED39C1C1}" type="presOf" srcId="{B7B64433-BE2D-46A6-8444-51A450453A74}" destId="{550A2B13-73C5-43A4-BE8D-0F4F2B3B7F03}" srcOrd="0" destOrd="0" presId="urn:microsoft.com/office/officeart/2005/8/layout/vList3"/>
    <dgm:cxn modelId="{F27DC528-2DB4-4E93-B1DF-5635155C899D}" type="presOf" srcId="{C463A6E8-6D47-4A40-A428-A260240D4CA3}" destId="{B7623F48-013D-4A3C-AE35-5815326E4588}" srcOrd="0" destOrd="0" presId="urn:microsoft.com/office/officeart/2005/8/layout/vList3"/>
    <dgm:cxn modelId="{6AF59DF3-67F6-428A-9FBD-7CD5D9228486}" type="presOf" srcId="{73836367-BF68-442C-AE00-DEF18EFCC98C}" destId="{36C0F590-1BEF-408B-8130-9A41B0F3708E}" srcOrd="0" destOrd="0" presId="urn:microsoft.com/office/officeart/2005/8/layout/vList3"/>
    <dgm:cxn modelId="{991E45B9-46DE-41FD-8867-E13DCE6F1BAA}" srcId="{1D63A10A-76F0-41E2-954A-E243FA3B3FD0}" destId="{B7B64433-BE2D-46A6-8444-51A450453A74}" srcOrd="1" destOrd="0" parTransId="{3C5A92AC-7157-4C71-B1A3-61CAFA1F8F87}" sibTransId="{C694C9E1-2359-4D88-B282-A401D7C0D277}"/>
    <dgm:cxn modelId="{5D6327C4-1F29-4980-B9E4-1B39EDE78ADB}" type="presOf" srcId="{D89B713B-0CB5-43AF-8E3B-966D5EB17784}" destId="{EAAC82F0-AC7D-48DC-BDE0-6081191D8B01}" srcOrd="0" destOrd="0" presId="urn:microsoft.com/office/officeart/2005/8/layout/vList3"/>
    <dgm:cxn modelId="{ECBEFCC7-DCA8-446B-B39B-E6B6CDDAFEEA}" srcId="{1D63A10A-76F0-41E2-954A-E243FA3B3FD0}" destId="{C463A6E8-6D47-4A40-A428-A260240D4CA3}" srcOrd="0" destOrd="0" parTransId="{C41C6FE0-71D3-4D85-B9A9-1B2834F3D486}" sibTransId="{D373E5BD-BAC1-41FD-918D-03422E862C65}"/>
    <dgm:cxn modelId="{B31E2D8D-2200-4806-B922-683541D54A4B}" srcId="{1D63A10A-76F0-41E2-954A-E243FA3B3FD0}" destId="{D89B713B-0CB5-43AF-8E3B-966D5EB17784}" srcOrd="2" destOrd="0" parTransId="{37351B29-D4F2-4E09-AD75-9C5D2DEB1FA7}" sibTransId="{9AC0B4C7-99BE-4194-BBF3-5D24FCE34CE7}"/>
    <dgm:cxn modelId="{D906E282-F91F-43B4-8DDD-754D6EB56003}" srcId="{1D63A10A-76F0-41E2-954A-E243FA3B3FD0}" destId="{36A53F3F-6E82-4FDF-9EF8-A257BA5C2BA8}" srcOrd="5" destOrd="0" parTransId="{606CCB2F-A1F9-4987-BB46-07BF1A1E55C0}" sibTransId="{5E4C34E2-9D99-4095-AE2B-3338E7E0155E}"/>
    <dgm:cxn modelId="{61BF0912-C0BF-4A50-89E0-4EBC54CEA979}" type="presOf" srcId="{36A53F3F-6E82-4FDF-9EF8-A257BA5C2BA8}" destId="{159C47F4-47CF-4336-856D-E61BA1101632}" srcOrd="0" destOrd="0" presId="urn:microsoft.com/office/officeart/2005/8/layout/vList3"/>
    <dgm:cxn modelId="{0740F2ED-10B9-4BDF-A774-1A0A217D73C3}" type="presOf" srcId="{5315B175-6F35-46CA-B7B6-3B3116B099B5}" destId="{86B738AA-498C-47CD-865E-48F435B297A6}" srcOrd="0" destOrd="0" presId="urn:microsoft.com/office/officeart/2005/8/layout/vList3"/>
    <dgm:cxn modelId="{C60A0B3B-4076-489B-B9CD-48ACC64F65A9}" srcId="{1D63A10A-76F0-41E2-954A-E243FA3B3FD0}" destId="{73836367-BF68-442C-AE00-DEF18EFCC98C}" srcOrd="4" destOrd="0" parTransId="{79A46336-ACDA-40B8-8FAB-41E4269226E4}" sibTransId="{12666455-8FC3-414E-BA10-D8086D8332C6}"/>
    <dgm:cxn modelId="{4BBF122B-7951-48FD-AF0D-BA09BDE09149}" type="presOf" srcId="{1D63A10A-76F0-41E2-954A-E243FA3B3FD0}" destId="{CDF56A1B-0A63-41B1-9611-DCC4C71A139B}" srcOrd="0" destOrd="0" presId="urn:microsoft.com/office/officeart/2005/8/layout/vList3"/>
    <dgm:cxn modelId="{187A873F-8CAE-4DD4-BA7B-1D9328377AED}" type="presParOf" srcId="{CDF56A1B-0A63-41B1-9611-DCC4C71A139B}" destId="{3EA9DE96-A54D-499A-A132-A15A5161F910}" srcOrd="0" destOrd="0" presId="urn:microsoft.com/office/officeart/2005/8/layout/vList3"/>
    <dgm:cxn modelId="{A3861038-7C66-4892-8F97-D30C832479AB}" type="presParOf" srcId="{3EA9DE96-A54D-499A-A132-A15A5161F910}" destId="{02956BEF-1B29-4F38-83D9-356B3F679467}" srcOrd="0" destOrd="0" presId="urn:microsoft.com/office/officeart/2005/8/layout/vList3"/>
    <dgm:cxn modelId="{3D4EE2E3-FF82-4167-A3BD-1AC2D5630C86}" type="presParOf" srcId="{3EA9DE96-A54D-499A-A132-A15A5161F910}" destId="{B7623F48-013D-4A3C-AE35-5815326E4588}" srcOrd="1" destOrd="0" presId="urn:microsoft.com/office/officeart/2005/8/layout/vList3"/>
    <dgm:cxn modelId="{9750F2AB-DC1C-49A6-80B5-A9F2CF74DA1A}" type="presParOf" srcId="{CDF56A1B-0A63-41B1-9611-DCC4C71A139B}" destId="{AF454263-A3C0-47F3-B67F-BE5AD9B2AC8D}" srcOrd="1" destOrd="0" presId="urn:microsoft.com/office/officeart/2005/8/layout/vList3"/>
    <dgm:cxn modelId="{7A191B45-BBE7-4B2F-BFC0-E8236BC1E903}" type="presParOf" srcId="{CDF56A1B-0A63-41B1-9611-DCC4C71A139B}" destId="{9D26B16B-E3C6-460B-A623-FE90A359A237}" srcOrd="2" destOrd="0" presId="urn:microsoft.com/office/officeart/2005/8/layout/vList3"/>
    <dgm:cxn modelId="{EC087500-0005-4042-8350-7054E9731B9B}" type="presParOf" srcId="{9D26B16B-E3C6-460B-A623-FE90A359A237}" destId="{60303B68-31C1-4C8F-BCFF-515725BF5A29}" srcOrd="0" destOrd="0" presId="urn:microsoft.com/office/officeart/2005/8/layout/vList3"/>
    <dgm:cxn modelId="{455EA7D9-603F-4FCC-930F-361BC5BAB21A}" type="presParOf" srcId="{9D26B16B-E3C6-460B-A623-FE90A359A237}" destId="{550A2B13-73C5-43A4-BE8D-0F4F2B3B7F03}" srcOrd="1" destOrd="0" presId="urn:microsoft.com/office/officeart/2005/8/layout/vList3"/>
    <dgm:cxn modelId="{94B59234-EDE9-486C-9455-CADBDA522BCC}" type="presParOf" srcId="{CDF56A1B-0A63-41B1-9611-DCC4C71A139B}" destId="{48C5B8C6-A925-4625-BDC0-AFB991C83605}" srcOrd="3" destOrd="0" presId="urn:microsoft.com/office/officeart/2005/8/layout/vList3"/>
    <dgm:cxn modelId="{1A0BD818-739D-40C8-A987-54CFC3C02D63}" type="presParOf" srcId="{CDF56A1B-0A63-41B1-9611-DCC4C71A139B}" destId="{B9D27995-D4F2-4B39-88E4-C425ED6ED1E6}" srcOrd="4" destOrd="0" presId="urn:microsoft.com/office/officeart/2005/8/layout/vList3"/>
    <dgm:cxn modelId="{769E72DC-58A6-441B-B7AB-9D95791E3A37}" type="presParOf" srcId="{B9D27995-D4F2-4B39-88E4-C425ED6ED1E6}" destId="{A3B640F3-7812-4A74-BB2E-1067D2523010}" srcOrd="0" destOrd="0" presId="urn:microsoft.com/office/officeart/2005/8/layout/vList3"/>
    <dgm:cxn modelId="{C4BEF17E-8F93-42E8-86D2-41B6CA2195F4}" type="presParOf" srcId="{B9D27995-D4F2-4B39-88E4-C425ED6ED1E6}" destId="{EAAC82F0-AC7D-48DC-BDE0-6081191D8B01}" srcOrd="1" destOrd="0" presId="urn:microsoft.com/office/officeart/2005/8/layout/vList3"/>
    <dgm:cxn modelId="{7E3419CD-F605-47F1-BD9D-CBA499AF3285}" type="presParOf" srcId="{CDF56A1B-0A63-41B1-9611-DCC4C71A139B}" destId="{1F1A2A00-A2DD-403D-B0B2-88C59AC423CB}" srcOrd="5" destOrd="0" presId="urn:microsoft.com/office/officeart/2005/8/layout/vList3"/>
    <dgm:cxn modelId="{42A04307-8626-451F-9DB0-A4339EC81BC8}" type="presParOf" srcId="{CDF56A1B-0A63-41B1-9611-DCC4C71A139B}" destId="{030C5F4F-E6D6-4081-ACAE-A58002B8B9BC}" srcOrd="6" destOrd="0" presId="urn:microsoft.com/office/officeart/2005/8/layout/vList3"/>
    <dgm:cxn modelId="{88DA7C34-245C-45E0-B2EE-0B861015DFBB}" type="presParOf" srcId="{030C5F4F-E6D6-4081-ACAE-A58002B8B9BC}" destId="{4DF8482E-32BD-49ED-B9AD-C6F3D02B37FA}" srcOrd="0" destOrd="0" presId="urn:microsoft.com/office/officeart/2005/8/layout/vList3"/>
    <dgm:cxn modelId="{1BAC8959-8F72-47BE-A245-07BA9B603000}" type="presParOf" srcId="{030C5F4F-E6D6-4081-ACAE-A58002B8B9BC}" destId="{86B738AA-498C-47CD-865E-48F435B297A6}" srcOrd="1" destOrd="0" presId="urn:microsoft.com/office/officeart/2005/8/layout/vList3"/>
    <dgm:cxn modelId="{8944A0EB-D416-4811-A1EC-F60A6D33B916}" type="presParOf" srcId="{CDF56A1B-0A63-41B1-9611-DCC4C71A139B}" destId="{BF046ADC-08D8-477D-A25A-46F1A06D095F}" srcOrd="7" destOrd="0" presId="urn:microsoft.com/office/officeart/2005/8/layout/vList3"/>
    <dgm:cxn modelId="{6A4A1AEA-C54F-4B2A-88DF-1484D85CB1BD}" type="presParOf" srcId="{CDF56A1B-0A63-41B1-9611-DCC4C71A139B}" destId="{AA42827D-5226-4FFE-9B04-139B51B181FC}" srcOrd="8" destOrd="0" presId="urn:microsoft.com/office/officeart/2005/8/layout/vList3"/>
    <dgm:cxn modelId="{50C91666-C992-4F60-B226-C034465B5DE6}" type="presParOf" srcId="{AA42827D-5226-4FFE-9B04-139B51B181FC}" destId="{59975456-95F4-4CAE-B3A7-9116357886EE}" srcOrd="0" destOrd="0" presId="urn:microsoft.com/office/officeart/2005/8/layout/vList3"/>
    <dgm:cxn modelId="{026610FC-93FD-49F1-92F0-5606345EE490}" type="presParOf" srcId="{AA42827D-5226-4FFE-9B04-139B51B181FC}" destId="{36C0F590-1BEF-408B-8130-9A41B0F3708E}" srcOrd="1" destOrd="0" presId="urn:microsoft.com/office/officeart/2005/8/layout/vList3"/>
    <dgm:cxn modelId="{90309384-A47B-4C2F-AA5B-759C3F5CB638}" type="presParOf" srcId="{CDF56A1B-0A63-41B1-9611-DCC4C71A139B}" destId="{DFE5F625-9015-4BC3-B7BE-A68703E33D72}" srcOrd="9" destOrd="0" presId="urn:microsoft.com/office/officeart/2005/8/layout/vList3"/>
    <dgm:cxn modelId="{DD13A5A4-B217-44F4-A124-40CBD62F1A42}" type="presParOf" srcId="{CDF56A1B-0A63-41B1-9611-DCC4C71A139B}" destId="{08951905-E609-46BF-A854-CD3ECB0D0493}" srcOrd="10" destOrd="0" presId="urn:microsoft.com/office/officeart/2005/8/layout/vList3"/>
    <dgm:cxn modelId="{80176345-F3B3-4F03-8A3C-D0B273D318A6}" type="presParOf" srcId="{08951905-E609-46BF-A854-CD3ECB0D0493}" destId="{A61D3751-18CE-4550-B313-C74A227FCD2F}" srcOrd="0" destOrd="0" presId="urn:microsoft.com/office/officeart/2005/8/layout/vList3"/>
    <dgm:cxn modelId="{A9D178DC-AF70-4200-8183-386E869551E9}" type="presParOf" srcId="{08951905-E609-46BF-A854-CD3ECB0D0493}" destId="{159C47F4-47CF-4336-856D-E61BA1101632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038A89-B7B4-4EAF-88B7-B443FADF7A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94CB56-13EF-4794-8600-B66C68E3921F}" type="pres">
      <dgm:prSet presAssocID="{74038A89-B7B4-4EAF-88B7-B443FADF7A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53CEE-1AC2-4DF7-ADD1-272C64471157}" type="pres">
      <dgm:prSet presAssocID="{74038A89-B7B4-4EAF-88B7-B443FADF7A13}" presName="arrow" presStyleLbl="bgShp" presStyleIdx="0" presStyleCnt="1"/>
      <dgm:spPr/>
      <dgm:t>
        <a:bodyPr/>
        <a:lstStyle/>
        <a:p>
          <a:endParaRPr lang="ru-RU"/>
        </a:p>
      </dgm:t>
    </dgm:pt>
    <dgm:pt modelId="{C2C7C5E5-71F5-4521-B7B1-375BE86C80B6}" type="pres">
      <dgm:prSet presAssocID="{74038A89-B7B4-4EAF-88B7-B443FADF7A13}" presName="linearProcess" presStyleCnt="0"/>
      <dgm:spPr/>
    </dgm:pt>
  </dgm:ptLst>
  <dgm:cxnLst>
    <dgm:cxn modelId="{094BFF83-7C6E-497C-A0F7-D2AE1336DD87}" type="presOf" srcId="{74038A89-B7B4-4EAF-88B7-B443FADF7A13}" destId="{3094CB56-13EF-4794-8600-B66C68E3921F}" srcOrd="0" destOrd="0" presId="urn:microsoft.com/office/officeart/2005/8/layout/hProcess9"/>
    <dgm:cxn modelId="{599B810D-F5B9-4A61-AB1F-080773D59CF9}" type="presParOf" srcId="{3094CB56-13EF-4794-8600-B66C68E3921F}" destId="{C8D53CEE-1AC2-4DF7-ADD1-272C64471157}" srcOrd="0" destOrd="0" presId="urn:microsoft.com/office/officeart/2005/8/layout/hProcess9"/>
    <dgm:cxn modelId="{02C4BF8B-D277-4082-B9B6-3E0D1F1523A2}" type="presParOf" srcId="{3094CB56-13EF-4794-8600-B66C68E3921F}" destId="{C2C7C5E5-71F5-4521-B7B1-375BE86C80B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BE7620-D4F3-4213-980A-1E1B635D301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C3008-BEC6-4673-86DD-687CD70574A1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 на факультет на базе среднего общего образования проводится на конкурсной основе по результатам единого государственного экзамена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30841-297C-416B-BA67-32105DD7E648}" type="parTrans" cxnId="{C13FF1D1-366B-42B5-81A6-1B0ADFA28E0F}">
      <dgm:prSet/>
      <dgm:spPr/>
      <dgm:t>
        <a:bodyPr/>
        <a:lstStyle/>
        <a:p>
          <a:endParaRPr lang="ru-RU"/>
        </a:p>
      </dgm:t>
    </dgm:pt>
    <dgm:pt modelId="{E0E1F573-D964-4A9B-82DA-761161B4DA48}" type="sibTrans" cxnId="{C13FF1D1-366B-42B5-81A6-1B0ADFA28E0F}">
      <dgm:prSet/>
      <dgm:spPr/>
      <dgm:t>
        <a:bodyPr/>
        <a:lstStyle/>
        <a:p>
          <a:endParaRPr lang="ru-RU"/>
        </a:p>
      </dgm:t>
    </dgm:pt>
    <dgm:pt modelId="{F0DA6034-A427-4BC9-992E-FBB0A75D0426}" type="pres">
      <dgm:prSet presAssocID="{EABE7620-D4F3-4213-980A-1E1B635D30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81283-42A3-4C35-AD8B-E386E913C9E7}" type="pres">
      <dgm:prSet presAssocID="{BACC3008-BEC6-4673-86DD-687CD70574A1}" presName="circle1" presStyleLbl="node1" presStyleIdx="0" presStyleCnt="1"/>
      <dgm:spPr/>
    </dgm:pt>
    <dgm:pt modelId="{24DA325B-26A4-4F79-9C8C-76AB2896FE89}" type="pres">
      <dgm:prSet presAssocID="{BACC3008-BEC6-4673-86DD-687CD70574A1}" presName="space" presStyleCnt="0"/>
      <dgm:spPr/>
    </dgm:pt>
    <dgm:pt modelId="{CC3F2FF5-FE9F-480A-8618-D78E7D34BDC7}" type="pres">
      <dgm:prSet presAssocID="{BACC3008-BEC6-4673-86DD-687CD70574A1}" presName="rect1" presStyleLbl="alignAcc1" presStyleIdx="0" presStyleCnt="1" custScaleX="100000" custLinFactNeighborX="2452" custLinFactNeighborY="0"/>
      <dgm:spPr/>
      <dgm:t>
        <a:bodyPr/>
        <a:lstStyle/>
        <a:p>
          <a:endParaRPr lang="ru-RU"/>
        </a:p>
      </dgm:t>
    </dgm:pt>
    <dgm:pt modelId="{66014641-3046-40D0-8D99-581228A1DD76}" type="pres">
      <dgm:prSet presAssocID="{BACC3008-BEC6-4673-86DD-687CD70574A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FF1D1-366B-42B5-81A6-1B0ADFA28E0F}" srcId="{EABE7620-D4F3-4213-980A-1E1B635D301D}" destId="{BACC3008-BEC6-4673-86DD-687CD70574A1}" srcOrd="0" destOrd="0" parTransId="{F2130841-297C-416B-BA67-32105DD7E648}" sibTransId="{E0E1F573-D964-4A9B-82DA-761161B4DA48}"/>
    <dgm:cxn modelId="{62137EA6-650C-4614-99C0-A403EDABA172}" type="presOf" srcId="{EABE7620-D4F3-4213-980A-1E1B635D301D}" destId="{F0DA6034-A427-4BC9-992E-FBB0A75D0426}" srcOrd="0" destOrd="0" presId="urn:microsoft.com/office/officeart/2005/8/layout/target3"/>
    <dgm:cxn modelId="{C69792DF-AC39-4DED-98C3-203D8DFEF9A5}" type="presOf" srcId="{BACC3008-BEC6-4673-86DD-687CD70574A1}" destId="{CC3F2FF5-FE9F-480A-8618-D78E7D34BDC7}" srcOrd="0" destOrd="0" presId="urn:microsoft.com/office/officeart/2005/8/layout/target3"/>
    <dgm:cxn modelId="{7B703F5D-1B80-49E4-88BA-534BDD53DB94}" type="presOf" srcId="{BACC3008-BEC6-4673-86DD-687CD70574A1}" destId="{66014641-3046-40D0-8D99-581228A1DD76}" srcOrd="1" destOrd="0" presId="urn:microsoft.com/office/officeart/2005/8/layout/target3"/>
    <dgm:cxn modelId="{E1E2B40F-2F76-4B64-8212-DE18FE6C2E39}" type="presParOf" srcId="{F0DA6034-A427-4BC9-992E-FBB0A75D0426}" destId="{C9481283-42A3-4C35-AD8B-E386E913C9E7}" srcOrd="0" destOrd="0" presId="urn:microsoft.com/office/officeart/2005/8/layout/target3"/>
    <dgm:cxn modelId="{61E72EA0-BC30-4AC5-B7EF-99D53AAFA134}" type="presParOf" srcId="{F0DA6034-A427-4BC9-992E-FBB0A75D0426}" destId="{24DA325B-26A4-4F79-9C8C-76AB2896FE89}" srcOrd="1" destOrd="0" presId="urn:microsoft.com/office/officeart/2005/8/layout/target3"/>
    <dgm:cxn modelId="{74949332-47E2-4C2F-8348-23B88CA3136A}" type="presParOf" srcId="{F0DA6034-A427-4BC9-992E-FBB0A75D0426}" destId="{CC3F2FF5-FE9F-480A-8618-D78E7D34BDC7}" srcOrd="2" destOrd="0" presId="urn:microsoft.com/office/officeart/2005/8/layout/target3"/>
    <dgm:cxn modelId="{A2C326FE-7026-4860-9CB7-ADBCF168D0F4}" type="presParOf" srcId="{F0DA6034-A427-4BC9-992E-FBB0A75D0426}" destId="{66014641-3046-40D0-8D99-581228A1DD7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1DEAF8-2A05-4E70-B70B-6B50B9E5BAF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F1886-7ACD-4BA0-845E-F852887BE8F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подготовки 49.03.01 «Физическая культура» (ОФО, ЗФО)</a:t>
          </a:r>
          <a:endParaRPr lang="ru-RU" sz="18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8E4EA-8BE1-47D4-978C-7FBFCCA7872B}" type="parTrans" cxnId="{DEB6B2B7-1EE7-4CBD-A04E-2BC5D98E24EC}">
      <dgm:prSet/>
      <dgm:spPr/>
      <dgm:t>
        <a:bodyPr/>
        <a:lstStyle/>
        <a:p>
          <a:endParaRPr lang="ru-RU"/>
        </a:p>
      </dgm:t>
    </dgm:pt>
    <dgm:pt modelId="{03049F02-4CD3-4016-9CE2-FCB1AFD0201C}" type="sibTrans" cxnId="{DEB6B2B7-1EE7-4CBD-A04E-2BC5D98E24EC}">
      <dgm:prSet/>
      <dgm:spPr/>
      <dgm:t>
        <a:bodyPr/>
        <a:lstStyle/>
        <a:p>
          <a:endParaRPr lang="ru-RU"/>
        </a:p>
      </dgm:t>
    </dgm:pt>
    <dgm:pt modelId="{9F856A63-4F43-42CD-A3C4-FCE0E8CD8B7F}" type="pres">
      <dgm:prSet presAssocID="{2B1DEAF8-2A05-4E70-B70B-6B50B9E5BAF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F7FF32-0CE0-4F8A-9C75-DF91E88719AA}" type="pres">
      <dgm:prSet presAssocID="{B69F1886-7ACD-4BA0-845E-F852887BE8F3}" presName="horFlow" presStyleCnt="0"/>
      <dgm:spPr/>
    </dgm:pt>
    <dgm:pt modelId="{C1EDC2D3-704F-4030-A5C5-5C1341837BAA}" type="pres">
      <dgm:prSet presAssocID="{B69F1886-7ACD-4BA0-845E-F852887BE8F3}" presName="bigChev" presStyleLbl="node1" presStyleIdx="0" presStyleCnt="1" custScaleX="410010" custLinFactNeighborX="0" custLinFactNeighborY="-487"/>
      <dgm:spPr/>
      <dgm:t>
        <a:bodyPr/>
        <a:lstStyle/>
        <a:p>
          <a:endParaRPr lang="ru-RU"/>
        </a:p>
      </dgm:t>
    </dgm:pt>
  </dgm:ptLst>
  <dgm:cxnLst>
    <dgm:cxn modelId="{83AAA60E-5B1B-428D-89AF-3881C25EAF1C}" type="presOf" srcId="{2B1DEAF8-2A05-4E70-B70B-6B50B9E5BAF8}" destId="{9F856A63-4F43-42CD-A3C4-FCE0E8CD8B7F}" srcOrd="0" destOrd="0" presId="urn:microsoft.com/office/officeart/2005/8/layout/lProcess3"/>
    <dgm:cxn modelId="{DEB6B2B7-1EE7-4CBD-A04E-2BC5D98E24EC}" srcId="{2B1DEAF8-2A05-4E70-B70B-6B50B9E5BAF8}" destId="{B69F1886-7ACD-4BA0-845E-F852887BE8F3}" srcOrd="0" destOrd="0" parTransId="{6778E4EA-8BE1-47D4-978C-7FBFCCA7872B}" sibTransId="{03049F02-4CD3-4016-9CE2-FCB1AFD0201C}"/>
    <dgm:cxn modelId="{51FCA089-BDB7-4875-BD88-7D0FFC6061F9}" type="presOf" srcId="{B69F1886-7ACD-4BA0-845E-F852887BE8F3}" destId="{C1EDC2D3-704F-4030-A5C5-5C1341837BAA}" srcOrd="0" destOrd="0" presId="urn:microsoft.com/office/officeart/2005/8/layout/lProcess3"/>
    <dgm:cxn modelId="{F5422A46-7F16-486D-8206-E75836E1015E}" type="presParOf" srcId="{9F856A63-4F43-42CD-A3C4-FCE0E8CD8B7F}" destId="{18F7FF32-0CE0-4F8A-9C75-DF91E88719AA}" srcOrd="0" destOrd="0" presId="urn:microsoft.com/office/officeart/2005/8/layout/lProcess3"/>
    <dgm:cxn modelId="{043761ED-7E02-45AD-B09E-5DEA461855D8}" type="presParOf" srcId="{18F7FF32-0CE0-4F8A-9C75-DF91E88719AA}" destId="{C1EDC2D3-704F-4030-A5C5-5C1341837B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6964C0-F266-4C8E-B0A5-5C4DB1D361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16AB53-E1DA-4204-8FEB-626A82DF496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подготовки 44.03.01  Педагогическое образование профиль «Физическая культура»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3EE75-4F2B-41AD-804B-3A3D32B0DDA4}" type="parTrans" cxnId="{192B1195-1E37-4401-A400-E187B01F87A0}">
      <dgm:prSet/>
      <dgm:spPr/>
      <dgm:t>
        <a:bodyPr/>
        <a:lstStyle/>
        <a:p>
          <a:endParaRPr lang="ru-RU"/>
        </a:p>
      </dgm:t>
    </dgm:pt>
    <dgm:pt modelId="{15425454-3BC1-4EE9-B02E-C4567BDD25E5}" type="sibTrans" cxnId="{192B1195-1E37-4401-A400-E187B01F87A0}">
      <dgm:prSet/>
      <dgm:spPr/>
      <dgm:t>
        <a:bodyPr/>
        <a:lstStyle/>
        <a:p>
          <a:endParaRPr lang="ru-RU"/>
        </a:p>
      </dgm:t>
    </dgm:pt>
    <dgm:pt modelId="{8B2D1368-AA5B-494E-89B1-864D7371BAA6}" type="pres">
      <dgm:prSet presAssocID="{606964C0-F266-4C8E-B0A5-5C4DB1D3618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FC85AE-E92D-45AF-BD80-4267DA697B92}" type="pres">
      <dgm:prSet presAssocID="{606964C0-F266-4C8E-B0A5-5C4DB1D36186}" presName="arrow" presStyleLbl="bgShp" presStyleIdx="0" presStyleCnt="1"/>
      <dgm:spPr/>
    </dgm:pt>
    <dgm:pt modelId="{EF0595E0-D69B-445C-BD75-3FE6E70A1ABE}" type="pres">
      <dgm:prSet presAssocID="{606964C0-F266-4C8E-B0A5-5C4DB1D36186}" presName="linearProcess" presStyleCnt="0"/>
      <dgm:spPr/>
    </dgm:pt>
    <dgm:pt modelId="{96653677-0D0A-4F25-9183-5380AFBC2EF4}" type="pres">
      <dgm:prSet presAssocID="{FC16AB53-E1DA-4204-8FEB-626A82DF4964}" presName="textNode" presStyleLbl="node1" presStyleIdx="0" presStyleCnt="1" custScaleX="135593" custScaleY="250000" custLinFactY="172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225E9-AE10-43EE-A7AE-822DD5885EE7}" type="presOf" srcId="{FC16AB53-E1DA-4204-8FEB-626A82DF4964}" destId="{96653677-0D0A-4F25-9183-5380AFBC2EF4}" srcOrd="0" destOrd="0" presId="urn:microsoft.com/office/officeart/2005/8/layout/hProcess9"/>
    <dgm:cxn modelId="{65033597-E1D4-42DD-84BD-512EE79E74AD}" type="presOf" srcId="{606964C0-F266-4C8E-B0A5-5C4DB1D36186}" destId="{8B2D1368-AA5B-494E-89B1-864D7371BAA6}" srcOrd="0" destOrd="0" presId="urn:microsoft.com/office/officeart/2005/8/layout/hProcess9"/>
    <dgm:cxn modelId="{192B1195-1E37-4401-A400-E187B01F87A0}" srcId="{606964C0-F266-4C8E-B0A5-5C4DB1D36186}" destId="{FC16AB53-E1DA-4204-8FEB-626A82DF4964}" srcOrd="0" destOrd="0" parTransId="{74F3EE75-4F2B-41AD-804B-3A3D32B0DDA4}" sibTransId="{15425454-3BC1-4EE9-B02E-C4567BDD25E5}"/>
    <dgm:cxn modelId="{11723A3A-BAA1-493E-BB9B-12D503343B66}" type="presParOf" srcId="{8B2D1368-AA5B-494E-89B1-864D7371BAA6}" destId="{57FC85AE-E92D-45AF-BD80-4267DA697B92}" srcOrd="0" destOrd="0" presId="urn:microsoft.com/office/officeart/2005/8/layout/hProcess9"/>
    <dgm:cxn modelId="{72200301-2B48-43D4-84AE-AA14073528C8}" type="presParOf" srcId="{8B2D1368-AA5B-494E-89B1-864D7371BAA6}" destId="{EF0595E0-D69B-445C-BD75-3FE6E70A1ABE}" srcOrd="1" destOrd="0" presId="urn:microsoft.com/office/officeart/2005/8/layout/hProcess9"/>
    <dgm:cxn modelId="{65D4A86E-C57A-4A99-B487-B2FC2DEDD451}" type="presParOf" srcId="{EF0595E0-D69B-445C-BD75-3FE6E70A1ABE}" destId="{96653677-0D0A-4F25-9183-5380AFBC2EF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577A7F-EAFC-4DCE-9018-F3D5C455315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A2AD-4688-4629-AEAC-B70C93EDB630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 Р А В И Л А П Р И Е М А </a:t>
          </a:r>
          <a:b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обучение по образовательным программам высшего образования – программам бакалавриата, программам специалитета, программам магистратуры в федеральное государственное бюджетное образовательное учреждение высшего образования «Северо-Осетинский государственный университет имени Коста Левановича Хетагурова» на 2023 - 2024 учебный год</a:t>
          </a:r>
          <a:br>
            <a: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7E008-F569-40C0-85B1-3DC6830FAD20}" type="parTrans" cxnId="{B85582D1-4A61-44FD-8AB5-3884AA8A9A47}">
      <dgm:prSet/>
      <dgm:spPr/>
      <dgm:t>
        <a:bodyPr/>
        <a:lstStyle/>
        <a:p>
          <a:endParaRPr lang="ru-RU"/>
        </a:p>
      </dgm:t>
    </dgm:pt>
    <dgm:pt modelId="{7BCA6F0D-18FE-44B6-A7BA-AF2627DF7A16}" type="sibTrans" cxnId="{B85582D1-4A61-44FD-8AB5-3884AA8A9A47}">
      <dgm:prSet/>
      <dgm:spPr/>
      <dgm:t>
        <a:bodyPr/>
        <a:lstStyle/>
        <a:p>
          <a:endParaRPr lang="ru-RU"/>
        </a:p>
      </dgm:t>
    </dgm:pt>
    <dgm:pt modelId="{377A132A-6573-4FBA-B43C-B81F32172DC3}" type="pres">
      <dgm:prSet presAssocID="{EF577A7F-EAFC-4DCE-9018-F3D5C455315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2EBC9-A139-4857-A9F7-E1D8C69617C1}" type="pres">
      <dgm:prSet presAssocID="{CEA0A2AD-4688-4629-AEAC-B70C93EDB630}" presName="circle1" presStyleLbl="node1" presStyleIdx="0" presStyleCnt="1" custScaleX="80559" custLinFactNeighborX="-10659" custLinFactNeighborY="10574"/>
      <dgm:spPr/>
      <dgm:t>
        <a:bodyPr/>
        <a:lstStyle/>
        <a:p>
          <a:endParaRPr lang="ru-RU"/>
        </a:p>
      </dgm:t>
    </dgm:pt>
    <dgm:pt modelId="{E9586248-1737-4503-A688-CF46919FE29F}" type="pres">
      <dgm:prSet presAssocID="{CEA0A2AD-4688-4629-AEAC-B70C93EDB630}" presName="space" presStyleCnt="0"/>
      <dgm:spPr/>
    </dgm:pt>
    <dgm:pt modelId="{B043FF02-7244-4F02-91E2-9D4925C4EDD0}" type="pres">
      <dgm:prSet presAssocID="{CEA0A2AD-4688-4629-AEAC-B70C93EDB630}" presName="rect1" presStyleLbl="alignAcc1" presStyleIdx="0" presStyleCnt="1" custScaleX="125394" custLinFactNeighborX="-136" custLinFactNeighborY="13537"/>
      <dgm:spPr/>
      <dgm:t>
        <a:bodyPr/>
        <a:lstStyle/>
        <a:p>
          <a:endParaRPr lang="ru-RU"/>
        </a:p>
      </dgm:t>
    </dgm:pt>
    <dgm:pt modelId="{31028622-A6E7-4C44-8B2B-36930F404161}" type="pres">
      <dgm:prSet presAssocID="{CEA0A2AD-4688-4629-AEAC-B70C93EDB63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582D1-4A61-44FD-8AB5-3884AA8A9A47}" srcId="{EF577A7F-EAFC-4DCE-9018-F3D5C455315F}" destId="{CEA0A2AD-4688-4629-AEAC-B70C93EDB630}" srcOrd="0" destOrd="0" parTransId="{3B97E008-F569-40C0-85B1-3DC6830FAD20}" sibTransId="{7BCA6F0D-18FE-44B6-A7BA-AF2627DF7A16}"/>
    <dgm:cxn modelId="{294F6C05-A9A7-49F6-A72B-C90E3F45BD4F}" type="presOf" srcId="{EF577A7F-EAFC-4DCE-9018-F3D5C455315F}" destId="{377A132A-6573-4FBA-B43C-B81F32172DC3}" srcOrd="0" destOrd="0" presId="urn:microsoft.com/office/officeart/2005/8/layout/target3"/>
    <dgm:cxn modelId="{4AD1E4C6-1EA8-4EC4-8F94-DF768C9F26A7}" type="presOf" srcId="{CEA0A2AD-4688-4629-AEAC-B70C93EDB630}" destId="{B043FF02-7244-4F02-91E2-9D4925C4EDD0}" srcOrd="0" destOrd="0" presId="urn:microsoft.com/office/officeart/2005/8/layout/target3"/>
    <dgm:cxn modelId="{1CF68471-E574-4300-9A98-4895471E56B2}" type="presOf" srcId="{CEA0A2AD-4688-4629-AEAC-B70C93EDB630}" destId="{31028622-A6E7-4C44-8B2B-36930F404161}" srcOrd="1" destOrd="0" presId="urn:microsoft.com/office/officeart/2005/8/layout/target3"/>
    <dgm:cxn modelId="{8617BE97-E966-4B2D-99C1-52FFE82F5155}" type="presParOf" srcId="{377A132A-6573-4FBA-B43C-B81F32172DC3}" destId="{E1A2EBC9-A139-4857-A9F7-E1D8C69617C1}" srcOrd="0" destOrd="0" presId="urn:microsoft.com/office/officeart/2005/8/layout/target3"/>
    <dgm:cxn modelId="{AAB2361E-256E-4C89-B7D1-BBDAE1AEE52E}" type="presParOf" srcId="{377A132A-6573-4FBA-B43C-B81F32172DC3}" destId="{E9586248-1737-4503-A688-CF46919FE29F}" srcOrd="1" destOrd="0" presId="urn:microsoft.com/office/officeart/2005/8/layout/target3"/>
    <dgm:cxn modelId="{61C0D57B-86F1-427E-AAE5-5D0A3DF23F2A}" type="presParOf" srcId="{377A132A-6573-4FBA-B43C-B81F32172DC3}" destId="{B043FF02-7244-4F02-91E2-9D4925C4EDD0}" srcOrd="2" destOrd="0" presId="urn:microsoft.com/office/officeart/2005/8/layout/target3"/>
    <dgm:cxn modelId="{8B2F2020-17E8-4565-8C01-35861B29EE58}" type="presParOf" srcId="{377A132A-6573-4FBA-B43C-B81F32172DC3}" destId="{31028622-A6E7-4C44-8B2B-36930F40416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577A7F-EAFC-4DCE-9018-F3D5C455315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A2AD-4688-4629-AEAC-B70C93EDB630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вступительные испытания по общей физической подготовке</a:t>
          </a:r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https://www.nosu.ru/wp-content/uploads/2021/11/fizicheskaja-kultura.pdf</a:t>
          </a:r>
          <a:r>
            <a: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7E008-F569-40C0-85B1-3DC6830FAD20}" type="parTrans" cxnId="{B85582D1-4A61-44FD-8AB5-3884AA8A9A47}">
      <dgm:prSet/>
      <dgm:spPr/>
      <dgm:t>
        <a:bodyPr/>
        <a:lstStyle/>
        <a:p>
          <a:endParaRPr lang="ru-RU"/>
        </a:p>
      </dgm:t>
    </dgm:pt>
    <dgm:pt modelId="{7BCA6F0D-18FE-44B6-A7BA-AF2627DF7A16}" type="sibTrans" cxnId="{B85582D1-4A61-44FD-8AB5-3884AA8A9A47}">
      <dgm:prSet/>
      <dgm:spPr/>
      <dgm:t>
        <a:bodyPr/>
        <a:lstStyle/>
        <a:p>
          <a:endParaRPr lang="ru-RU"/>
        </a:p>
      </dgm:t>
    </dgm:pt>
    <dgm:pt modelId="{377A132A-6573-4FBA-B43C-B81F32172DC3}" type="pres">
      <dgm:prSet presAssocID="{EF577A7F-EAFC-4DCE-9018-F3D5C455315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2EBC9-A139-4857-A9F7-E1D8C69617C1}" type="pres">
      <dgm:prSet presAssocID="{CEA0A2AD-4688-4629-AEAC-B70C93EDB630}" presName="circle1" presStyleLbl="node1" presStyleIdx="0" presStyleCnt="1" custScaleX="84555" custLinFactNeighborX="-22664" custLinFactNeighborY="4208"/>
      <dgm:spPr/>
      <dgm:t>
        <a:bodyPr/>
        <a:lstStyle/>
        <a:p>
          <a:endParaRPr lang="ru-RU"/>
        </a:p>
      </dgm:t>
    </dgm:pt>
    <dgm:pt modelId="{E9586248-1737-4503-A688-CF46919FE29F}" type="pres">
      <dgm:prSet presAssocID="{CEA0A2AD-4688-4629-AEAC-B70C93EDB630}" presName="space" presStyleCnt="0"/>
      <dgm:spPr/>
    </dgm:pt>
    <dgm:pt modelId="{B043FF02-7244-4F02-91E2-9D4925C4EDD0}" type="pres">
      <dgm:prSet presAssocID="{CEA0A2AD-4688-4629-AEAC-B70C93EDB630}" presName="rect1" presStyleLbl="alignAcc1" presStyleIdx="0" presStyleCnt="1" custScaleX="127347" custLinFactNeighborX="-5204" custLinFactNeighborY="-3861"/>
      <dgm:spPr/>
      <dgm:t>
        <a:bodyPr/>
        <a:lstStyle/>
        <a:p>
          <a:endParaRPr lang="ru-RU"/>
        </a:p>
      </dgm:t>
    </dgm:pt>
    <dgm:pt modelId="{31028622-A6E7-4C44-8B2B-36930F404161}" type="pres">
      <dgm:prSet presAssocID="{CEA0A2AD-4688-4629-AEAC-B70C93EDB63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582D1-4A61-44FD-8AB5-3884AA8A9A47}" srcId="{EF577A7F-EAFC-4DCE-9018-F3D5C455315F}" destId="{CEA0A2AD-4688-4629-AEAC-B70C93EDB630}" srcOrd="0" destOrd="0" parTransId="{3B97E008-F569-40C0-85B1-3DC6830FAD20}" sibTransId="{7BCA6F0D-18FE-44B6-A7BA-AF2627DF7A16}"/>
    <dgm:cxn modelId="{294F6C05-A9A7-49F6-A72B-C90E3F45BD4F}" type="presOf" srcId="{EF577A7F-EAFC-4DCE-9018-F3D5C455315F}" destId="{377A132A-6573-4FBA-B43C-B81F32172DC3}" srcOrd="0" destOrd="0" presId="urn:microsoft.com/office/officeart/2005/8/layout/target3"/>
    <dgm:cxn modelId="{4AD1E4C6-1EA8-4EC4-8F94-DF768C9F26A7}" type="presOf" srcId="{CEA0A2AD-4688-4629-AEAC-B70C93EDB630}" destId="{B043FF02-7244-4F02-91E2-9D4925C4EDD0}" srcOrd="0" destOrd="0" presId="urn:microsoft.com/office/officeart/2005/8/layout/target3"/>
    <dgm:cxn modelId="{1CF68471-E574-4300-9A98-4895471E56B2}" type="presOf" srcId="{CEA0A2AD-4688-4629-AEAC-B70C93EDB630}" destId="{31028622-A6E7-4C44-8B2B-36930F404161}" srcOrd="1" destOrd="0" presId="urn:microsoft.com/office/officeart/2005/8/layout/target3"/>
    <dgm:cxn modelId="{8617BE97-E966-4B2D-99C1-52FFE82F5155}" type="presParOf" srcId="{377A132A-6573-4FBA-B43C-B81F32172DC3}" destId="{E1A2EBC9-A139-4857-A9F7-E1D8C69617C1}" srcOrd="0" destOrd="0" presId="urn:microsoft.com/office/officeart/2005/8/layout/target3"/>
    <dgm:cxn modelId="{AAB2361E-256E-4C89-B7D1-BBDAE1AEE52E}" type="presParOf" srcId="{377A132A-6573-4FBA-B43C-B81F32172DC3}" destId="{E9586248-1737-4503-A688-CF46919FE29F}" srcOrd="1" destOrd="0" presId="urn:microsoft.com/office/officeart/2005/8/layout/target3"/>
    <dgm:cxn modelId="{61C0D57B-86F1-427E-AAE5-5D0A3DF23F2A}" type="presParOf" srcId="{377A132A-6573-4FBA-B43C-B81F32172DC3}" destId="{B043FF02-7244-4F02-91E2-9D4925C4EDD0}" srcOrd="2" destOrd="0" presId="urn:microsoft.com/office/officeart/2005/8/layout/target3"/>
    <dgm:cxn modelId="{8B2F2020-17E8-4565-8C01-35861B29EE58}" type="presParOf" srcId="{377A132A-6573-4FBA-B43C-B81F32172DC3}" destId="{31028622-A6E7-4C44-8B2B-36930F40416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6132C-CC0C-4A7B-9E5E-86459BD432DF}">
      <dsp:nvSpPr>
        <dsp:cNvPr id="0" name=""/>
        <dsp:cNvSpPr/>
      </dsp:nvSpPr>
      <dsp:spPr>
        <a:xfrm>
          <a:off x="0" y="144327"/>
          <a:ext cx="8784976" cy="121680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Факультет готовит </a:t>
          </a:r>
          <a:r>
            <a:rPr lang="ru-RU" sz="28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специалистов по </a:t>
          </a:r>
          <a:r>
            <a:rPr lang="ru-RU" sz="28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направлениям</a:t>
          </a:r>
          <a:endParaRPr lang="ru-RU" sz="28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03726"/>
        <a:ext cx="8666178" cy="1098002"/>
      </dsp:txXfrm>
    </dsp:sp>
    <dsp:sp modelId="{4A2B51EB-5609-4B10-ABDB-57D28F27F7D1}">
      <dsp:nvSpPr>
        <dsp:cNvPr id="0" name=""/>
        <dsp:cNvSpPr/>
      </dsp:nvSpPr>
      <dsp:spPr>
        <a:xfrm>
          <a:off x="0" y="1548327"/>
          <a:ext cx="8784976" cy="12168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49.03.01 - Физическая культура, профиль: "Спортивная тренировка" по очной форме обучения (4 года) и заочной форме обучения (4,5 года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(академический бакалавр)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607726"/>
        <a:ext cx="8666178" cy="1098002"/>
      </dsp:txXfrm>
    </dsp:sp>
    <dsp:sp modelId="{EFAC3F19-697D-4CBC-BD4C-E0059A38CFA9}">
      <dsp:nvSpPr>
        <dsp:cNvPr id="0" name=""/>
        <dsp:cNvSpPr/>
      </dsp:nvSpPr>
      <dsp:spPr>
        <a:xfrm>
          <a:off x="0" y="2952327"/>
          <a:ext cx="8784976" cy="1259984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44.03.01 - Педагогическое образование, профиль: «Физическая культура»  по очной форме обучения (4 года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(академический бакалавр)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07" y="3013834"/>
        <a:ext cx="8661962" cy="1136970"/>
      </dsp:txXfrm>
    </dsp:sp>
    <dsp:sp modelId="{77F87F2A-B5DD-4A2C-9BF4-820AD23FCBA5}">
      <dsp:nvSpPr>
        <dsp:cNvPr id="0" name=""/>
        <dsp:cNvSpPr/>
      </dsp:nvSpPr>
      <dsp:spPr>
        <a:xfrm>
          <a:off x="0" y="4399512"/>
          <a:ext cx="8784976" cy="121680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Магистратура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44.04.01 Педагогическое образование по программе "Индивидуализация физического развития"</a:t>
          </a:r>
          <a:r>
            <a:rPr lang="ru-RU" sz="20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очно-заочная форма обучения(2 года 3 месяца)</a:t>
          </a:r>
          <a:endParaRPr lang="ru-RU" sz="2000" b="1" i="0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458911"/>
        <a:ext cx="8666178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3F85A-E488-4355-8BFF-3806CEC0A5D1}">
      <dsp:nvSpPr>
        <dsp:cNvPr id="0" name=""/>
        <dsp:cNvSpPr/>
      </dsp:nvSpPr>
      <dsp:spPr>
        <a:xfrm>
          <a:off x="4176464" y="2113711"/>
          <a:ext cx="3002000" cy="65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397"/>
              </a:lnTo>
              <a:lnTo>
                <a:pt x="3002000" y="448397"/>
              </a:lnTo>
              <a:lnTo>
                <a:pt x="3002000" y="659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AC5F3-7CAC-4D38-B6FB-697BB5F2B7CF}">
      <dsp:nvSpPr>
        <dsp:cNvPr id="0" name=""/>
        <dsp:cNvSpPr/>
      </dsp:nvSpPr>
      <dsp:spPr>
        <a:xfrm>
          <a:off x="4176464" y="2113711"/>
          <a:ext cx="143874" cy="65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397"/>
              </a:lnTo>
              <a:lnTo>
                <a:pt x="143874" y="448397"/>
              </a:lnTo>
              <a:lnTo>
                <a:pt x="143874" y="659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8545E-7300-451E-B6A5-C78E90153BD0}">
      <dsp:nvSpPr>
        <dsp:cNvPr id="0" name=""/>
        <dsp:cNvSpPr/>
      </dsp:nvSpPr>
      <dsp:spPr>
        <a:xfrm>
          <a:off x="1318338" y="2113711"/>
          <a:ext cx="2858125" cy="659579"/>
        </a:xfrm>
        <a:custGeom>
          <a:avLst/>
          <a:gdLst/>
          <a:ahLst/>
          <a:cxnLst/>
          <a:rect l="0" t="0" r="0" b="0"/>
          <a:pathLst>
            <a:path>
              <a:moveTo>
                <a:pt x="2858125" y="0"/>
              </a:moveTo>
              <a:lnTo>
                <a:pt x="2858125" y="448397"/>
              </a:lnTo>
              <a:lnTo>
                <a:pt x="0" y="448397"/>
              </a:lnTo>
              <a:lnTo>
                <a:pt x="0" y="659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025CB-CF43-4B11-BBA0-9B53C2FCAC9C}">
      <dsp:nvSpPr>
        <dsp:cNvPr id="0" name=""/>
        <dsp:cNvSpPr/>
      </dsp:nvSpPr>
      <dsp:spPr>
        <a:xfrm>
          <a:off x="360038" y="728051"/>
          <a:ext cx="7632850" cy="1385659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учебного процесса</a:t>
          </a:r>
          <a:endParaRPr lang="ru-RU" sz="2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38" y="728051"/>
        <a:ext cx="7632850" cy="1385659"/>
      </dsp:txXfrm>
    </dsp:sp>
    <dsp:sp modelId="{52319006-35B8-4D4A-95D4-95B12262CC2F}">
      <dsp:nvSpPr>
        <dsp:cNvPr id="0" name=""/>
        <dsp:cNvSpPr/>
      </dsp:nvSpPr>
      <dsp:spPr>
        <a:xfrm>
          <a:off x="2066" y="2773290"/>
          <a:ext cx="2632543" cy="154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Учебные аудитории с мультимедийным оборудованием  для занятий  по теории и методике физической культуры и спорта</a:t>
          </a:r>
          <a:endParaRPr lang="ru-RU" sz="1900" kern="1200" dirty="0"/>
        </a:p>
      </dsp:txBody>
      <dsp:txXfrm>
        <a:off x="2066" y="2773290"/>
        <a:ext cx="2632543" cy="1546067"/>
      </dsp:txXfrm>
    </dsp:sp>
    <dsp:sp modelId="{B6503652-14AF-4B2E-8A40-26D9F8A73259}">
      <dsp:nvSpPr>
        <dsp:cNvPr id="0" name=""/>
        <dsp:cNvSpPr/>
      </dsp:nvSpPr>
      <dsp:spPr>
        <a:xfrm>
          <a:off x="3056972" y="2773290"/>
          <a:ext cx="2526731" cy="1541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Компьютерный класс для  мероприятий оценки знаний студентов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6972" y="2773290"/>
        <a:ext cx="2526731" cy="1541592"/>
      </dsp:txXfrm>
    </dsp:sp>
    <dsp:sp modelId="{E153113F-5959-4085-9939-8576C61F079C}">
      <dsp:nvSpPr>
        <dsp:cNvPr id="0" name=""/>
        <dsp:cNvSpPr/>
      </dsp:nvSpPr>
      <dsp:spPr>
        <a:xfrm>
          <a:off x="6006066" y="2773290"/>
          <a:ext cx="2344794" cy="1590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Специализированный кабинет для проведения занятий медико-биологического цикла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6066" y="2773290"/>
        <a:ext cx="2344794" cy="159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23F48-013D-4A3C-AE35-5815326E4588}">
      <dsp:nvSpPr>
        <dsp:cNvPr id="0" name=""/>
        <dsp:cNvSpPr/>
      </dsp:nvSpPr>
      <dsp:spPr>
        <a:xfrm rot="10800000">
          <a:off x="346381" y="214780"/>
          <a:ext cx="8372738" cy="3468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5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спортивной борьбы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3102" y="214780"/>
        <a:ext cx="8286017" cy="346884"/>
      </dsp:txXfrm>
    </dsp:sp>
    <dsp:sp modelId="{02956BEF-1B29-4F38-83D9-356B3F679467}">
      <dsp:nvSpPr>
        <dsp:cNvPr id="0" name=""/>
        <dsp:cNvSpPr/>
      </dsp:nvSpPr>
      <dsp:spPr>
        <a:xfrm>
          <a:off x="40653" y="12101"/>
          <a:ext cx="885645" cy="7966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A2B13-73C5-43A4-BE8D-0F4F2B3B7F03}">
      <dsp:nvSpPr>
        <dsp:cNvPr id="0" name=""/>
        <dsp:cNvSpPr/>
      </dsp:nvSpPr>
      <dsp:spPr>
        <a:xfrm rot="10800000">
          <a:off x="366097" y="977808"/>
          <a:ext cx="8337369" cy="3745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5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Плавательный бассейн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9731" y="977808"/>
        <a:ext cx="8243735" cy="374536"/>
      </dsp:txXfrm>
    </dsp:sp>
    <dsp:sp modelId="{60303B68-31C1-4C8F-BCFF-515725BF5A29}">
      <dsp:nvSpPr>
        <dsp:cNvPr id="0" name=""/>
        <dsp:cNvSpPr/>
      </dsp:nvSpPr>
      <dsp:spPr>
        <a:xfrm>
          <a:off x="347827" y="1003097"/>
          <a:ext cx="239524" cy="2369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C82F0-AC7D-48DC-BDE0-6081191D8B01}">
      <dsp:nvSpPr>
        <dsp:cNvPr id="0" name=""/>
        <dsp:cNvSpPr/>
      </dsp:nvSpPr>
      <dsp:spPr>
        <a:xfrm rot="10800000">
          <a:off x="288053" y="1864451"/>
          <a:ext cx="8423414" cy="3367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5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настольного тенниса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2234" y="1864451"/>
        <a:ext cx="8339233" cy="336725"/>
      </dsp:txXfrm>
    </dsp:sp>
    <dsp:sp modelId="{A3B640F3-7812-4A74-BB2E-1067D2523010}">
      <dsp:nvSpPr>
        <dsp:cNvPr id="0" name=""/>
        <dsp:cNvSpPr/>
      </dsp:nvSpPr>
      <dsp:spPr>
        <a:xfrm flipV="1">
          <a:off x="478367" y="1116854"/>
          <a:ext cx="178539" cy="119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738AA-498C-47CD-865E-48F435B297A6}">
      <dsp:nvSpPr>
        <dsp:cNvPr id="0" name=""/>
        <dsp:cNvSpPr/>
      </dsp:nvSpPr>
      <dsp:spPr>
        <a:xfrm rot="10800000">
          <a:off x="288053" y="2783392"/>
          <a:ext cx="8422950" cy="3622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5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спортивных игр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8614" y="2783392"/>
        <a:ext cx="8332389" cy="362246"/>
      </dsp:txXfrm>
    </dsp:sp>
    <dsp:sp modelId="{4DF8482E-32BD-49ED-B9AD-C6F3D02B37FA}">
      <dsp:nvSpPr>
        <dsp:cNvPr id="0" name=""/>
        <dsp:cNvSpPr/>
      </dsp:nvSpPr>
      <dsp:spPr>
        <a:xfrm>
          <a:off x="54194" y="1599688"/>
          <a:ext cx="899722" cy="8662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F590-1BEF-408B-8130-9A41B0F3708E}">
      <dsp:nvSpPr>
        <dsp:cNvPr id="0" name=""/>
        <dsp:cNvSpPr/>
      </dsp:nvSpPr>
      <dsp:spPr>
        <a:xfrm rot="10800000">
          <a:off x="366097" y="3806166"/>
          <a:ext cx="8336209" cy="3413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5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спортивной гимнастики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1442" y="3806166"/>
        <a:ext cx="8250864" cy="341382"/>
      </dsp:txXfrm>
    </dsp:sp>
    <dsp:sp modelId="{59975456-95F4-4CAE-B3A7-9116357886EE}">
      <dsp:nvSpPr>
        <dsp:cNvPr id="0" name=""/>
        <dsp:cNvSpPr/>
      </dsp:nvSpPr>
      <dsp:spPr>
        <a:xfrm>
          <a:off x="381321" y="3684165"/>
          <a:ext cx="301558" cy="30433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C47F4-47CF-4336-856D-E61BA1101632}">
      <dsp:nvSpPr>
        <dsp:cNvPr id="0" name=""/>
        <dsp:cNvSpPr/>
      </dsp:nvSpPr>
      <dsp:spPr>
        <a:xfrm rot="10800000">
          <a:off x="346381" y="4713614"/>
          <a:ext cx="8372738" cy="3468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5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Зал атлетической гимнастики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3102" y="4713614"/>
        <a:ext cx="8286017" cy="346884"/>
      </dsp:txXfrm>
    </dsp:sp>
    <dsp:sp modelId="{A61D3751-18CE-4550-B313-C74A227FCD2F}">
      <dsp:nvSpPr>
        <dsp:cNvPr id="0" name=""/>
        <dsp:cNvSpPr/>
      </dsp:nvSpPr>
      <dsp:spPr>
        <a:xfrm>
          <a:off x="82347" y="4425584"/>
          <a:ext cx="886646" cy="8646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53CEE-1AC2-4DF7-ADD1-272C64471157}">
      <dsp:nvSpPr>
        <dsp:cNvPr id="0" name=""/>
        <dsp:cNvSpPr/>
      </dsp:nvSpPr>
      <dsp:spPr>
        <a:xfrm>
          <a:off x="634902" y="0"/>
          <a:ext cx="7195559" cy="49685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1283-42A3-4C35-AD8B-E386E913C9E7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F2FF5-FE9F-480A-8618-D78E7D34BDC7}">
      <dsp:nvSpPr>
        <dsp:cNvPr id="0" name=""/>
        <dsp:cNvSpPr/>
      </dsp:nvSpPr>
      <dsp:spPr>
        <a:xfrm>
          <a:off x="461665" y="0"/>
          <a:ext cx="7603231" cy="92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 на факультет на базе среднего общего образования проводится на конкурсной основе по результатам единого государственного экзамена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65" y="0"/>
        <a:ext cx="7603231" cy="923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DC2D3-704F-4030-A5C5-5C1341837BAA}">
      <dsp:nvSpPr>
        <dsp:cNvPr id="0" name=""/>
        <dsp:cNvSpPr/>
      </dsp:nvSpPr>
      <dsp:spPr>
        <a:xfrm>
          <a:off x="45626" y="0"/>
          <a:ext cx="7505590" cy="73223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подготовки 49.03.01 «Физическая культура» (ОФО, ЗФО)</a:t>
          </a:r>
          <a:endParaRPr lang="ru-RU" sz="18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743" y="0"/>
        <a:ext cx="6773356" cy="732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C85AE-E92D-45AF-BD80-4267DA697B92}">
      <dsp:nvSpPr>
        <dsp:cNvPr id="0" name=""/>
        <dsp:cNvSpPr/>
      </dsp:nvSpPr>
      <dsp:spPr>
        <a:xfrm>
          <a:off x="556261" y="0"/>
          <a:ext cx="6304300" cy="9215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53677-0D0A-4F25-9183-5380AFBC2EF4}">
      <dsp:nvSpPr>
        <dsp:cNvPr id="0" name=""/>
        <dsp:cNvSpPr/>
      </dsp:nvSpPr>
      <dsp:spPr>
        <a:xfrm>
          <a:off x="6" y="0"/>
          <a:ext cx="7416811" cy="92159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подготовки 44.03.01  Педагогическое образование профиль «Физическая культура»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94" y="44988"/>
        <a:ext cx="7326835" cy="831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2EBC9-A139-4857-A9F7-E1D8C69617C1}">
      <dsp:nvSpPr>
        <dsp:cNvPr id="0" name=""/>
        <dsp:cNvSpPr/>
      </dsp:nvSpPr>
      <dsp:spPr>
        <a:xfrm>
          <a:off x="-504065" y="144002"/>
          <a:ext cx="2030312" cy="25202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3FF02-7244-4F02-91E2-9D4925C4EDD0}">
      <dsp:nvSpPr>
        <dsp:cNvPr id="0" name=""/>
        <dsp:cNvSpPr/>
      </dsp:nvSpPr>
      <dsp:spPr>
        <a:xfrm>
          <a:off x="548810" y="122491"/>
          <a:ext cx="4650126" cy="2520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 Р А В И Л А П Р И Е М А </a:t>
          </a:r>
          <a:b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обучение по образовательным программам высшего образования – программам бакалавриата, программам специалитета, программам магистратуры в федеральное государственное бюджетное образовательное учреждение высшего образования «Северо-Осетинский государственный университет имени Коста Левановича Хетагурова» на 2023 - 2024 учебный год</a:t>
          </a:r>
          <a:br>
            <a:rPr lang="ru-RU" sz="1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810" y="122491"/>
        <a:ext cx="4650126" cy="2520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2EBC9-A139-4857-A9F7-E1D8C69617C1}">
      <dsp:nvSpPr>
        <dsp:cNvPr id="0" name=""/>
        <dsp:cNvSpPr/>
      </dsp:nvSpPr>
      <dsp:spPr>
        <a:xfrm>
          <a:off x="-792091" y="8239"/>
          <a:ext cx="2009250" cy="23762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3FF02-7244-4F02-91E2-9D4925C4EDD0}">
      <dsp:nvSpPr>
        <dsp:cNvPr id="0" name=""/>
        <dsp:cNvSpPr/>
      </dsp:nvSpPr>
      <dsp:spPr>
        <a:xfrm>
          <a:off x="234541" y="5"/>
          <a:ext cx="4722551" cy="2376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вступительные испытания по общей физической подготовке</a:t>
          </a: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https://www.nosu.ru/wp-content/uploads/2021/11/fizicheskaja-kultura.pdf</a:t>
          </a:r>
          <a:r>
            <a:rPr lang="ru-RU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541" y="5"/>
        <a:ext cx="4722551" cy="237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3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3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0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0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8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41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5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3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7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2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8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8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0767-BC19-41A4-9F21-6A6CE544E17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945C-15F6-42DC-BAEA-F3FC5693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79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40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8788"/>
            <a:ext cx="5480050" cy="378142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1403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1403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03" y="5465825"/>
            <a:ext cx="1403648" cy="1403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03" y="-30316"/>
            <a:ext cx="1402757" cy="14027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5" y="2685411"/>
            <a:ext cx="1446660" cy="1446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89" y="2703659"/>
            <a:ext cx="1428412" cy="14284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8" y="5429022"/>
            <a:ext cx="1428978" cy="14289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4" y="5445613"/>
            <a:ext cx="1412387" cy="14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2870592"/>
              </p:ext>
            </p:extLst>
          </p:nvPr>
        </p:nvGraphicFramePr>
        <p:xfrm>
          <a:off x="395536" y="620688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8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3547993"/>
              </p:ext>
            </p:extLst>
          </p:nvPr>
        </p:nvGraphicFramePr>
        <p:xfrm>
          <a:off x="107504" y="1019637"/>
          <a:ext cx="8719120" cy="536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188640"/>
            <a:ext cx="7927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залы для проведения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учебных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2109" y="1850634"/>
            <a:ext cx="839283" cy="7189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178396" y="3535372"/>
            <a:ext cx="890025" cy="850806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62049" y="4445805"/>
            <a:ext cx="937284" cy="83014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13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31319"/>
              </p:ext>
            </p:extLst>
          </p:nvPr>
        </p:nvGraphicFramePr>
        <p:xfrm>
          <a:off x="323529" y="764704"/>
          <a:ext cx="84653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7899" y="292581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 нам поступить?</a:t>
            </a:r>
            <a:r>
              <a:rPr lang="ru-RU" sz="3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54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88084613"/>
              </p:ext>
            </p:extLst>
          </p:nvPr>
        </p:nvGraphicFramePr>
        <p:xfrm>
          <a:off x="431540" y="201435"/>
          <a:ext cx="806489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86055"/>
              </p:ext>
            </p:extLst>
          </p:nvPr>
        </p:nvGraphicFramePr>
        <p:xfrm>
          <a:off x="683568" y="1988840"/>
          <a:ext cx="7560840" cy="405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05">
                  <a:extLst>
                    <a:ext uri="{9D8B030D-6E8A-4147-A177-3AD203B41FA5}">
                      <a16:colId xmlns:a16="http://schemas.microsoft.com/office/drawing/2014/main" val="1335964802"/>
                    </a:ext>
                  </a:extLst>
                </a:gridCol>
                <a:gridCol w="4167855">
                  <a:extLst>
                    <a:ext uri="{9D8B030D-6E8A-4147-A177-3AD203B41FA5}">
                      <a16:colId xmlns:a16="http://schemas.microsoft.com/office/drawing/2014/main" val="121404748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276952859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баллов для участия в конкурсе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39982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71165"/>
                  </a:ext>
                </a:extLst>
              </a:tr>
              <a:tr h="8524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52207"/>
                  </a:ext>
                </a:extLst>
              </a:tr>
              <a:tr h="11169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внутреннее испытание по общей физической подготовке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53744"/>
                  </a:ext>
                </a:extLst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05088295"/>
              </p:ext>
            </p:extLst>
          </p:nvPr>
        </p:nvGraphicFramePr>
        <p:xfrm>
          <a:off x="899592" y="1111971"/>
          <a:ext cx="7596844" cy="73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70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82312"/>
              </p:ext>
            </p:extLst>
          </p:nvPr>
        </p:nvGraphicFramePr>
        <p:xfrm>
          <a:off x="683568" y="2420888"/>
          <a:ext cx="756084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05">
                  <a:extLst>
                    <a:ext uri="{9D8B030D-6E8A-4147-A177-3AD203B41FA5}">
                      <a16:colId xmlns:a16="http://schemas.microsoft.com/office/drawing/2014/main" val="1335964802"/>
                    </a:ext>
                  </a:extLst>
                </a:gridCol>
                <a:gridCol w="4095847">
                  <a:extLst>
                    <a:ext uri="{9D8B030D-6E8A-4147-A177-3AD203B41FA5}">
                      <a16:colId xmlns:a16="http://schemas.microsoft.com/office/drawing/2014/main" val="121404748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76952859"/>
                    </a:ext>
                  </a:extLst>
                </a:gridCol>
              </a:tblGrid>
              <a:tr h="10200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количество баллов для участия в конкурсе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399823"/>
                  </a:ext>
                </a:extLst>
              </a:tr>
              <a:tr h="6597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71165"/>
                  </a:ext>
                </a:extLst>
              </a:tr>
              <a:tr h="6597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52207"/>
                  </a:ext>
                </a:extLst>
              </a:tr>
              <a:tr h="11169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внутреннее испытание по общей физической подготовке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53744"/>
                  </a:ext>
                </a:extLst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2287211"/>
              </p:ext>
            </p:extLst>
          </p:nvPr>
        </p:nvGraphicFramePr>
        <p:xfrm>
          <a:off x="755576" y="1412776"/>
          <a:ext cx="7416824" cy="92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64659" y="446186"/>
            <a:ext cx="7603231" cy="923330"/>
            <a:chOff x="461665" y="0"/>
            <a:chExt cx="7603231" cy="923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1665" y="0"/>
              <a:ext cx="7603231" cy="92333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461665" y="0"/>
              <a:ext cx="7603231" cy="923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 на факультет на базе среднего общего образования проводится на конкурсной основе по результатам единого государственного экзамена: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6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476672"/>
            <a:ext cx="7603231" cy="923330"/>
            <a:chOff x="461665" y="0"/>
            <a:chExt cx="7603231" cy="9233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1665" y="0"/>
              <a:ext cx="7603231" cy="92333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461665" y="0"/>
              <a:ext cx="7603231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ВСТУПИТЕЛЬНЫХ ИСПЫТАНИЙ </a:t>
              </a:r>
              <a:endPara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поступающих на базе среднего профессионального образования)</a:t>
              </a:r>
              <a:endParaRPr lang="ru-RU" sz="1800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3569" y="1483614"/>
            <a:ext cx="7603230" cy="646299"/>
            <a:chOff x="122820" y="71095"/>
            <a:chExt cx="6624735" cy="646299"/>
          </a:xfrm>
        </p:grpSpPr>
        <p:sp>
          <p:nvSpPr>
            <p:cNvPr id="7" name="Шеврон 6"/>
            <p:cNvSpPr/>
            <p:nvPr/>
          </p:nvSpPr>
          <p:spPr>
            <a:xfrm>
              <a:off x="122820" y="71095"/>
              <a:ext cx="6624735" cy="64629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Шеврон 4"/>
            <p:cNvSpPr txBox="1"/>
            <p:nvPr/>
          </p:nvSpPr>
          <p:spPr>
            <a:xfrm>
              <a:off x="323150" y="71095"/>
              <a:ext cx="5978436" cy="646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12065" rIns="0" bIns="1206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подготовки 49.03.01 «Физическая культура» (ОФО, ЗФО)</a:t>
              </a:r>
              <a:endParaRPr lang="ru-RU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39523"/>
              </p:ext>
            </p:extLst>
          </p:nvPr>
        </p:nvGraphicFramePr>
        <p:xfrm>
          <a:off x="467544" y="2348880"/>
          <a:ext cx="8280919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85217383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573810003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42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вступительные испытания (для поступающих на базе СПО)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 по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общеобразовательным предметам (для поступающих на базе СПО)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2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анатомии и физиологи </a:t>
                      </a:r>
                      <a:endParaRPr lang="ru-RU" sz="18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 профессиональной направленности (ОФП)</a:t>
                      </a:r>
                      <a:endParaRPr lang="ru-RU" sz="18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 профессиональной направленности (ОФП)</a:t>
                      </a:r>
                      <a:endParaRPr lang="ru-RU" sz="18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4206"/>
                  </a:ext>
                </a:extLst>
              </a:tr>
              <a:tr h="62746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31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476672"/>
            <a:ext cx="7603231" cy="923330"/>
            <a:chOff x="461665" y="0"/>
            <a:chExt cx="7603231" cy="9233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1665" y="0"/>
              <a:ext cx="7603231" cy="92333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461665" y="0"/>
              <a:ext cx="7603231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ВСТУПИТЕЛЬНЫХ ИСПЫТАНИЙ </a:t>
              </a:r>
              <a:endPara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поступающих на базе среднего профессионального образования)</a:t>
              </a:r>
              <a:endParaRPr lang="ru-RU" sz="1800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48917"/>
              </p:ext>
            </p:extLst>
          </p:nvPr>
        </p:nvGraphicFramePr>
        <p:xfrm>
          <a:off x="539552" y="2492896"/>
          <a:ext cx="8280919" cy="29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85217383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573810003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4210980"/>
                    </a:ext>
                  </a:extLst>
                </a:gridCol>
              </a:tblGrid>
              <a:tr h="11824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вступительные испытания (для поступающих на базе СПО)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 по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общеобразовательным предметам (для поступающих на базе СПО)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22715"/>
                  </a:ext>
                </a:extLst>
              </a:tr>
              <a:tr h="6898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 основы профессиональной деятельности</a:t>
                      </a:r>
                      <a:endParaRPr lang="ru-RU" sz="16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99250"/>
                  </a:ext>
                </a:extLst>
              </a:tr>
              <a:tr h="66122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 профессиональной направленности (ОФП)</a:t>
                      </a:r>
                      <a:endParaRPr lang="ru-RU" sz="16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 профессиональной направленности (ОФП)</a:t>
                      </a:r>
                      <a:endParaRPr lang="ru-RU" sz="16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4206"/>
                  </a:ext>
                </a:extLst>
              </a:tr>
              <a:tr h="43917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3137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551275"/>
            <a:ext cx="760323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44.03.01  Педагогическое образование профиль «Физическая культура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1448568"/>
              </p:ext>
            </p:extLst>
          </p:nvPr>
        </p:nvGraphicFramePr>
        <p:xfrm>
          <a:off x="755576" y="620688"/>
          <a:ext cx="496855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6561024"/>
              </p:ext>
            </p:extLst>
          </p:nvPr>
        </p:nvGraphicFramePr>
        <p:xfrm>
          <a:off x="1043608" y="3501008"/>
          <a:ext cx="489654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02" y="3501007"/>
            <a:ext cx="2558562" cy="23927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02" y="764704"/>
            <a:ext cx="255856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1812812"/>
              </p:ext>
            </p:extLst>
          </p:nvPr>
        </p:nvGraphicFramePr>
        <p:xfrm>
          <a:off x="251520" y="476673"/>
          <a:ext cx="87129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4789040" y="6525344"/>
            <a:ext cx="1600201" cy="1645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0447" y="764704"/>
            <a:ext cx="282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3992" y="12376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+7 (8672) 33-33-73, доб.252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ffksport.sogu@yandex.ru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089867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РСО – Алания, г. Владикавказ, ул. Ватутина, 44-46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687979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СОГУ им. К.Л. Хетагурова;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физической культуры и спорта</a:t>
            </a:r>
            <a:r>
              <a:rPr lang="ru-RU" b="1" dirty="0">
                <a:solidFill>
                  <a:srgbClr val="2D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D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8007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именно вас!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880325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33" r="14667" b="18868"/>
          <a:stretch>
            <a:fillRect/>
          </a:stretch>
        </p:blipFill>
        <p:spPr>
          <a:xfrm>
            <a:off x="0" y="5334000"/>
            <a:ext cx="1594884" cy="1524000"/>
          </a:xfrm>
          <a:prstGeom prst="rect">
            <a:avLst/>
          </a:prstGeom>
        </p:spPr>
      </p:pic>
      <p:pic>
        <p:nvPicPr>
          <p:cNvPr id="3" name="Picture 4" descr="http://www.forumalew.org/attachments/22601d1414160657/4-koseli-kenar-susl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6405563" y="147637"/>
            <a:ext cx="2524125" cy="2533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476672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учителя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 человечеству с древних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 и всегда являлась распространенной.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Исторические факты свидетельствуют, что первым высшим учебным заведением в Европе стал Константинопольский университет, основанный в 425 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первый университет был основан в Москве в 1687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Славяно-греко-латинская академия.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30" y="2696917"/>
            <a:ext cx="5457825" cy="379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4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olympic-sports-basketball-pictogram-clip-art_111249_Olympic_Sports_Basketball_Pictogram_clip_art_hight.png"/>
          <p:cNvPicPr>
            <a:picLocks noChangeAspect="1"/>
          </p:cNvPicPr>
          <p:nvPr/>
        </p:nvPicPr>
        <p:blipFill>
          <a:blip r:embed="rId2" cstate="print"/>
          <a:srcRect r="22973"/>
          <a:stretch>
            <a:fillRect/>
          </a:stretch>
        </p:blipFill>
        <p:spPr>
          <a:xfrm>
            <a:off x="7986192" y="0"/>
            <a:ext cx="1097584" cy="1568473"/>
          </a:xfrm>
          <a:prstGeom prst="rect">
            <a:avLst/>
          </a:prstGeom>
        </p:spPr>
      </p:pic>
      <p:pic>
        <p:nvPicPr>
          <p:cNvPr id="3" name="Picture 4" descr="http://www.forumalew.org/attachments/22601d1414160657/4-koseli-kenar-susl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157163" y="4110037"/>
            <a:ext cx="2524125" cy="2533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071574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Северной Осетии первое высшее учебное заведение было открыто в 1920 г. и получило название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народного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стал кузницей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не только для Осетии, но и для всей страны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6195"/>
            <a:ext cx="7772400" cy="325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ympic-sports-piktogramme-olympischen-sportbundes-jeu-de-paume-piktogramm-clip-art_43529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187300"/>
            <a:ext cx="1618994" cy="1153468"/>
          </a:xfrm>
          <a:prstGeom prst="rect">
            <a:avLst/>
          </a:prstGeom>
        </p:spPr>
      </p:pic>
      <p:pic>
        <p:nvPicPr>
          <p:cNvPr id="3" name="Picture 4" descr="http://www.forumalew.org/attachments/22601d1414160657/4-koseli-kenar-susl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233363" y="4110037"/>
            <a:ext cx="2524125" cy="2533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340768"/>
            <a:ext cx="67539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70 лет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Факультетом физической культуры и спорта СОГУ было подготовлено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4000 специалистов.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числе выпускников и студентов факультета более 400 мастеров спорта,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мастеров спорта международного класса, 26 заслуженных мастеров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спорта. Также есть известные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тренеры, среди которых более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звание «Заслуженный тренер России»,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выпускникам факультета присвоено почетное звание «Заслуженный работник физической культуры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3498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Среди выпускников и студентов факультета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победители Олимпийских игр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5204"/>
            <a:ext cx="3960000" cy="236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93" y="1503777"/>
            <a:ext cx="3932570" cy="234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00" y="4127713"/>
            <a:ext cx="3960000" cy="235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8" y="4191000"/>
            <a:ext cx="3960000" cy="224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58478" y="384927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Гацалов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686" y="3849273"/>
            <a:ext cx="1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Бароев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2028" y="6460709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Хугаев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4178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forumalew.org/attachments/22601d1414160657/4-koseli-kenar-susl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 flipV="1">
            <a:off x="6405563" y="147637"/>
            <a:ext cx="2524125" cy="2533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2849837" y="177969"/>
            <a:ext cx="91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их призёры…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57600"/>
            <a:ext cx="3808325" cy="2782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13" y="116669"/>
            <a:ext cx="3194940" cy="3007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" y="914400"/>
            <a:ext cx="3402557" cy="4288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208" y="5379934"/>
            <a:ext cx="268578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 Цагараева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200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Тменов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0562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olympic-sports-basketball-pictogram-clip-art_111249_Olympic_Sports_Basketball_Pictogram_clip_art_hight.png"/>
          <p:cNvPicPr>
            <a:picLocks noChangeAspect="1"/>
          </p:cNvPicPr>
          <p:nvPr/>
        </p:nvPicPr>
        <p:blipFill>
          <a:blip r:embed="rId2" cstate="print"/>
          <a:srcRect r="22973"/>
          <a:stretch>
            <a:fillRect/>
          </a:stretch>
        </p:blipFill>
        <p:spPr>
          <a:xfrm>
            <a:off x="7848600" y="0"/>
            <a:ext cx="1097584" cy="1568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757" y="45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Факультет по праву гордится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Заслуженными тренерами СССР и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7" y="1907706"/>
            <a:ext cx="2286000" cy="3145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94" y="1907706"/>
            <a:ext cx="2438400" cy="3120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16964"/>
            <a:ext cx="2590800" cy="31518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37994" y="5380892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 Black" panose="020B0A04020102020204" pitchFamily="34" charset="0"/>
              </a:rPr>
              <a:t>Базаев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Артур </a:t>
            </a:r>
            <a:r>
              <a:rPr lang="ru-RU" dirty="0" err="1">
                <a:latin typeface="Arial Black" panose="020B0A04020102020204" pitchFamily="34" charset="0"/>
              </a:rPr>
              <a:t>Каурбекович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(вольная борьба)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5366238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Щербич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Людмила </a:t>
            </a:r>
            <a:r>
              <a:rPr lang="ru-RU" dirty="0">
                <a:latin typeface="Arial Black" panose="020B0A04020102020204" pitchFamily="34" charset="0"/>
              </a:rPr>
              <a:t>Александровна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(фехтование)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191" y="5334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 Black" panose="020B0A04020102020204" pitchFamily="34" charset="0"/>
              </a:rPr>
              <a:t>Дедегкаев</a:t>
            </a:r>
            <a:r>
              <a:rPr lang="ru-RU" dirty="0" smtClean="0">
                <a:latin typeface="Arial Black" panose="020B0A04020102020204" pitchFamily="34" charset="0"/>
              </a:rPr>
              <a:t> Казбек Магометович (</a:t>
            </a:r>
            <a:r>
              <a:rPr lang="ru-RU" dirty="0">
                <a:latin typeface="Arial Black" panose="020B0A04020102020204" pitchFamily="34" charset="0"/>
              </a:rPr>
              <a:t>вольная борьба)</a:t>
            </a:r>
          </a:p>
        </p:txBody>
      </p:sp>
    </p:spTree>
    <p:extLst>
      <p:ext uri="{BB962C8B-B14F-4D97-AF65-F5344CB8AC3E}">
        <p14:creationId xmlns:p14="http://schemas.microsoft.com/office/powerpoint/2010/main" val="6242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39989103008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5" b="16981"/>
          <a:stretch>
            <a:fillRect/>
          </a:stretch>
        </p:blipFill>
        <p:spPr>
          <a:xfrm>
            <a:off x="7210628" y="5486400"/>
            <a:ext cx="1933372" cy="1371600"/>
          </a:xfrm>
          <a:prstGeom prst="rect">
            <a:avLst/>
          </a:prstGeom>
        </p:spPr>
      </p:pic>
      <p:pic>
        <p:nvPicPr>
          <p:cNvPr id="3" name="Picture 4" descr="http://www.forumalew.org/attachments/22601d1414160657/4-koseli-kenar-susl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28599" y="228600"/>
            <a:ext cx="2524125" cy="253365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40" y="1765360"/>
            <a:ext cx="3229138" cy="34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33" y="568295"/>
            <a:ext cx="3919256" cy="2498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3927624" cy="296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51720" y="3037184"/>
            <a:ext cx="260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Уруймагов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5764" y="6454807"/>
            <a:ext cx="270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Черчесов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7509" y="51294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Вячеслав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1161657"/>
              </p:ext>
            </p:extLst>
          </p:nvPr>
        </p:nvGraphicFramePr>
        <p:xfrm>
          <a:off x="179512" y="332656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1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606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физической культуры и спорта</dc:title>
  <dc:creator>Tuaev</dc:creator>
  <cp:lastModifiedBy>Карасев Дмитрий Юрьевич</cp:lastModifiedBy>
  <cp:revision>88</cp:revision>
  <dcterms:created xsi:type="dcterms:W3CDTF">2022-01-11T18:17:04Z</dcterms:created>
  <dcterms:modified xsi:type="dcterms:W3CDTF">2023-10-17T12:01:25Z</dcterms:modified>
</cp:coreProperties>
</file>